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314" r:id="rId3"/>
    <p:sldId id="301" r:id="rId4"/>
    <p:sldId id="321" r:id="rId5"/>
    <p:sldId id="325" r:id="rId6"/>
    <p:sldId id="322" r:id="rId7"/>
    <p:sldId id="323" r:id="rId8"/>
    <p:sldId id="300" r:id="rId9"/>
    <p:sldId id="324" r:id="rId10"/>
    <p:sldId id="262" r:id="rId11"/>
    <p:sldId id="508" r:id="rId12"/>
    <p:sldId id="268" r:id="rId13"/>
    <p:sldId id="509" r:id="rId14"/>
    <p:sldId id="275" r:id="rId15"/>
  </p:sldIdLst>
  <p:sldSz cx="9144000" cy="5143500" type="screen16x9"/>
  <p:notesSz cx="6858000" cy="9144000"/>
  <p:embeddedFontLst>
    <p:embeddedFont>
      <p:font typeface="Big Shoulders Display" pitchFamily="2" charset="77"/>
      <p:regular r:id="rId17"/>
      <p:bold r:id="rId18"/>
    </p:embeddedFont>
    <p:embeddedFont>
      <p:font typeface="Book Antiqua" panose="02040602050305030304" pitchFamily="18" charset="0"/>
      <p:regular r:id="rId19"/>
      <p:bold r:id="rId20"/>
      <p:italic r:id="rId21"/>
      <p:boldItalic r:id="rId22"/>
    </p:embeddedFont>
    <p:embeddedFont>
      <p:font typeface="Franklin Gothic Medium" panose="020B0603020102020204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C9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D73E39-62DE-4B80-9B4A-A8BA569F960D}">
  <a:tblStyle styleId="{82D73E39-62DE-4B80-9B4A-A8BA569F96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86B0C4-1A5C-434A-9E21-DB7560EE2F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3"/>
    <p:restoredTop sz="94671"/>
  </p:normalViewPr>
  <p:slideViewPr>
    <p:cSldViewPr snapToGrid="0">
      <p:cViewPr varScale="1">
        <p:scale>
          <a:sx n="133" d="100"/>
          <a:sy n="133" d="100"/>
        </p:scale>
        <p:origin x="8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615739" y="-1286776"/>
            <a:ext cx="11977279" cy="5637698"/>
            <a:chOff x="-1615739" y="-1286776"/>
            <a:chExt cx="11977279" cy="5637698"/>
          </a:xfrm>
        </p:grpSpPr>
        <p:sp>
          <p:nvSpPr>
            <p:cNvPr id="10" name="Google Shape;10;p2"/>
            <p:cNvSpPr/>
            <p:nvPr/>
          </p:nvSpPr>
          <p:spPr>
            <a:xfrm rot="-4623847" flipH="1">
              <a:off x="7058832" y="-567856"/>
              <a:ext cx="3436240" cy="2462433"/>
            </a:xfrm>
            <a:custGeom>
              <a:avLst/>
              <a:gdLst/>
              <a:ahLst/>
              <a:cxnLst/>
              <a:rect l="l" t="t" r="r" b="b"/>
              <a:pathLst>
                <a:path w="44133" h="31626" extrusionOk="0">
                  <a:moveTo>
                    <a:pt x="30595" y="1"/>
                  </a:moveTo>
                  <a:cubicBezTo>
                    <a:pt x="26655" y="1"/>
                    <a:pt x="24122" y="1880"/>
                    <a:pt x="21667" y="3703"/>
                  </a:cubicBezTo>
                  <a:cubicBezTo>
                    <a:pt x="19711" y="5158"/>
                    <a:pt x="17704" y="6646"/>
                    <a:pt x="15228" y="6646"/>
                  </a:cubicBezTo>
                  <a:cubicBezTo>
                    <a:pt x="14039" y="6646"/>
                    <a:pt x="12740" y="6302"/>
                    <a:pt x="11285" y="5444"/>
                  </a:cubicBezTo>
                  <a:cubicBezTo>
                    <a:pt x="8980" y="4080"/>
                    <a:pt x="6603" y="3393"/>
                    <a:pt x="4199" y="3393"/>
                  </a:cubicBezTo>
                  <a:cubicBezTo>
                    <a:pt x="3615" y="3393"/>
                    <a:pt x="3030" y="3433"/>
                    <a:pt x="2443" y="3514"/>
                  </a:cubicBezTo>
                  <a:cubicBezTo>
                    <a:pt x="1455" y="3644"/>
                    <a:pt x="624" y="3885"/>
                    <a:pt x="0" y="4106"/>
                  </a:cubicBezTo>
                  <a:lnTo>
                    <a:pt x="24746" y="31626"/>
                  </a:lnTo>
                  <a:lnTo>
                    <a:pt x="44132" y="11882"/>
                  </a:lnTo>
                  <a:cubicBezTo>
                    <a:pt x="43872" y="10901"/>
                    <a:pt x="43184" y="8757"/>
                    <a:pt x="41819" y="6568"/>
                  </a:cubicBezTo>
                  <a:cubicBezTo>
                    <a:pt x="39429" y="2715"/>
                    <a:pt x="36148" y="539"/>
                    <a:pt x="32068" y="84"/>
                  </a:cubicBezTo>
                  <a:cubicBezTo>
                    <a:pt x="31555" y="27"/>
                    <a:pt x="31065" y="1"/>
                    <a:pt x="305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4514133" flipH="1">
              <a:off x="-1705440" y="1144552"/>
              <a:ext cx="3436232" cy="2462427"/>
            </a:xfrm>
            <a:custGeom>
              <a:avLst/>
              <a:gdLst/>
              <a:ahLst/>
              <a:cxnLst/>
              <a:rect l="l" t="t" r="r" b="b"/>
              <a:pathLst>
                <a:path w="44133" h="31626" extrusionOk="0">
                  <a:moveTo>
                    <a:pt x="30595" y="1"/>
                  </a:moveTo>
                  <a:cubicBezTo>
                    <a:pt x="26655" y="1"/>
                    <a:pt x="24122" y="1880"/>
                    <a:pt x="21667" y="3703"/>
                  </a:cubicBezTo>
                  <a:cubicBezTo>
                    <a:pt x="19711" y="5158"/>
                    <a:pt x="17704" y="6646"/>
                    <a:pt x="15228" y="6646"/>
                  </a:cubicBezTo>
                  <a:cubicBezTo>
                    <a:pt x="14039" y="6646"/>
                    <a:pt x="12740" y="6302"/>
                    <a:pt x="11285" y="5444"/>
                  </a:cubicBezTo>
                  <a:cubicBezTo>
                    <a:pt x="8980" y="4080"/>
                    <a:pt x="6603" y="3393"/>
                    <a:pt x="4199" y="3393"/>
                  </a:cubicBezTo>
                  <a:cubicBezTo>
                    <a:pt x="3615" y="3393"/>
                    <a:pt x="3030" y="3433"/>
                    <a:pt x="2443" y="3514"/>
                  </a:cubicBezTo>
                  <a:cubicBezTo>
                    <a:pt x="1455" y="3644"/>
                    <a:pt x="624" y="3885"/>
                    <a:pt x="0" y="4106"/>
                  </a:cubicBezTo>
                  <a:lnTo>
                    <a:pt x="24746" y="31626"/>
                  </a:lnTo>
                  <a:lnTo>
                    <a:pt x="44132" y="11882"/>
                  </a:lnTo>
                  <a:cubicBezTo>
                    <a:pt x="43872" y="10901"/>
                    <a:pt x="43184" y="8757"/>
                    <a:pt x="41819" y="6568"/>
                  </a:cubicBezTo>
                  <a:cubicBezTo>
                    <a:pt x="39429" y="2715"/>
                    <a:pt x="36148" y="539"/>
                    <a:pt x="32068" y="84"/>
                  </a:cubicBezTo>
                  <a:cubicBezTo>
                    <a:pt x="31555" y="27"/>
                    <a:pt x="31065" y="1"/>
                    <a:pt x="305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039200" y="994375"/>
            <a:ext cx="5065500" cy="26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039188" y="3739625"/>
            <a:ext cx="5065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3438042" y="-1106591"/>
            <a:ext cx="7265949" cy="7418465"/>
            <a:chOff x="-3438042" y="-1106591"/>
            <a:chExt cx="7265949" cy="7418465"/>
          </a:xfrm>
        </p:grpSpPr>
        <p:grpSp>
          <p:nvGrpSpPr>
            <p:cNvPr id="15" name="Google Shape;15;p2"/>
            <p:cNvGrpSpPr/>
            <p:nvPr/>
          </p:nvGrpSpPr>
          <p:grpSpPr>
            <a:xfrm rot="2002875">
              <a:off x="-2321363" y="-181395"/>
              <a:ext cx="5032589" cy="5568073"/>
              <a:chOff x="12132875" y="5055275"/>
              <a:chExt cx="1866385" cy="2064974"/>
            </a:xfrm>
          </p:grpSpPr>
          <p:pic>
            <p:nvPicPr>
              <p:cNvPr id="16" name="Google Shape;16;p2"/>
              <p:cNvPicPr preferRelativeResize="0"/>
              <p:nvPr/>
            </p:nvPicPr>
            <p:blipFill rotWithShape="1">
              <a:blip r:embed="rId2">
                <a:alphaModFix/>
              </a:blip>
              <a:srcRect l="11308" r="38984"/>
              <a:stretch/>
            </p:blipFill>
            <p:spPr>
              <a:xfrm>
                <a:off x="12132875" y="5055275"/>
                <a:ext cx="1824748" cy="2064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17;p2"/>
              <p:cNvSpPr/>
              <p:nvPr/>
            </p:nvSpPr>
            <p:spPr>
              <a:xfrm rot="14884">
                <a:off x="12240733" y="5193888"/>
                <a:ext cx="1754430" cy="1898128"/>
              </a:xfrm>
              <a:custGeom>
                <a:avLst/>
                <a:gdLst/>
                <a:ahLst/>
                <a:cxnLst/>
                <a:rect l="l" t="t" r="r" b="b"/>
                <a:pathLst>
                  <a:path w="17873" h="19549" extrusionOk="0">
                    <a:moveTo>
                      <a:pt x="1033" y="0"/>
                    </a:moveTo>
                    <a:lnTo>
                      <a:pt x="0" y="19549"/>
                    </a:lnTo>
                    <a:lnTo>
                      <a:pt x="0" y="19549"/>
                    </a:lnTo>
                    <a:lnTo>
                      <a:pt x="14527" y="19419"/>
                    </a:lnTo>
                    <a:cubicBezTo>
                      <a:pt x="14527" y="19419"/>
                      <a:pt x="17872" y="14377"/>
                      <a:pt x="14546" y="10219"/>
                    </a:cubicBezTo>
                    <a:cubicBezTo>
                      <a:pt x="11220" y="6061"/>
                      <a:pt x="6607" y="9219"/>
                      <a:pt x="5529" y="5042"/>
                    </a:cubicBezTo>
                    <a:cubicBezTo>
                      <a:pt x="4450" y="864"/>
                      <a:pt x="1033" y="0"/>
                      <a:pt x="10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-1459075" y="3840975"/>
              <a:ext cx="4086676" cy="1780551"/>
              <a:chOff x="6134475" y="-445250"/>
              <a:chExt cx="4086676" cy="1780551"/>
            </a:xfrm>
          </p:grpSpPr>
          <p:pic>
            <p:nvPicPr>
              <p:cNvPr id="19" name="Google Shape;19;p2"/>
              <p:cNvPicPr preferRelativeResize="0"/>
              <p:nvPr/>
            </p:nvPicPr>
            <p:blipFill rotWithShape="1">
              <a:blip r:embed="rId3">
                <a:alphaModFix/>
              </a:blip>
              <a:srcRect t="7955" b="14585"/>
              <a:stretch/>
            </p:blipFill>
            <p:spPr>
              <a:xfrm>
                <a:off x="6134475" y="-445250"/>
                <a:ext cx="4086676" cy="1780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20;p2"/>
              <p:cNvSpPr/>
              <p:nvPr/>
            </p:nvSpPr>
            <p:spPr>
              <a:xfrm>
                <a:off x="6580575" y="-203450"/>
                <a:ext cx="3177614" cy="1266544"/>
              </a:xfrm>
              <a:custGeom>
                <a:avLst/>
                <a:gdLst/>
                <a:ahLst/>
                <a:cxnLst/>
                <a:rect l="l" t="t" r="r" b="b"/>
                <a:pathLst>
                  <a:path w="31847" h="12694" extrusionOk="0">
                    <a:moveTo>
                      <a:pt x="17174" y="1"/>
                    </a:moveTo>
                    <a:cubicBezTo>
                      <a:pt x="16422" y="1"/>
                      <a:pt x="15669" y="85"/>
                      <a:pt x="14917" y="252"/>
                    </a:cubicBezTo>
                    <a:cubicBezTo>
                      <a:pt x="9414" y="1480"/>
                      <a:pt x="5444" y="5203"/>
                      <a:pt x="3080" y="8113"/>
                    </a:cubicBezTo>
                    <a:cubicBezTo>
                      <a:pt x="1670" y="9854"/>
                      <a:pt x="643" y="11524"/>
                      <a:pt x="0" y="12693"/>
                    </a:cubicBezTo>
                    <a:lnTo>
                      <a:pt x="31847" y="11128"/>
                    </a:lnTo>
                    <a:cubicBezTo>
                      <a:pt x="30996" y="9711"/>
                      <a:pt x="29528" y="7502"/>
                      <a:pt x="27572" y="5430"/>
                    </a:cubicBezTo>
                    <a:cubicBezTo>
                      <a:pt x="24170" y="1819"/>
                      <a:pt x="20680" y="1"/>
                      <a:pt x="171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21;p2"/>
          <p:cNvGrpSpPr/>
          <p:nvPr/>
        </p:nvGrpSpPr>
        <p:grpSpPr>
          <a:xfrm>
            <a:off x="5310668" y="-841073"/>
            <a:ext cx="4829064" cy="5039501"/>
            <a:chOff x="11951750" y="1540150"/>
            <a:chExt cx="2210401" cy="2306724"/>
          </a:xfrm>
        </p:grpSpPr>
        <p:pic>
          <p:nvPicPr>
            <p:cNvPr id="22" name="Google Shape;22;p2"/>
            <p:cNvPicPr preferRelativeResize="0"/>
            <p:nvPr/>
          </p:nvPicPr>
          <p:blipFill rotWithShape="1">
            <a:blip r:embed="rId4">
              <a:alphaModFix/>
            </a:blip>
            <a:srcRect l="6560" t="9026" r="49729" b="9877"/>
            <a:stretch/>
          </p:blipFill>
          <p:spPr>
            <a:xfrm>
              <a:off x="11951750" y="1540150"/>
              <a:ext cx="2210401" cy="2306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2"/>
            <p:cNvSpPr/>
            <p:nvPr/>
          </p:nvSpPr>
          <p:spPr>
            <a:xfrm>
              <a:off x="12050657" y="1642050"/>
              <a:ext cx="2024946" cy="2065008"/>
            </a:xfrm>
            <a:custGeom>
              <a:avLst/>
              <a:gdLst/>
              <a:ahLst/>
              <a:cxnLst/>
              <a:rect l="l" t="t" r="r" b="b"/>
              <a:pathLst>
                <a:path w="35064" h="36444" extrusionOk="0">
                  <a:moveTo>
                    <a:pt x="1677" y="0"/>
                  </a:moveTo>
                  <a:cubicBezTo>
                    <a:pt x="1339" y="591"/>
                    <a:pt x="793" y="1689"/>
                    <a:pt x="520" y="3028"/>
                  </a:cubicBezTo>
                  <a:cubicBezTo>
                    <a:pt x="1" y="5600"/>
                    <a:pt x="709" y="7881"/>
                    <a:pt x="2632" y="9804"/>
                  </a:cubicBezTo>
                  <a:cubicBezTo>
                    <a:pt x="3592" y="10764"/>
                    <a:pt x="4654" y="11111"/>
                    <a:pt x="5810" y="11111"/>
                  </a:cubicBezTo>
                  <a:cubicBezTo>
                    <a:pt x="7204" y="11111"/>
                    <a:pt x="8734" y="10607"/>
                    <a:pt x="10389" y="10064"/>
                  </a:cubicBezTo>
                  <a:cubicBezTo>
                    <a:pt x="12104" y="9498"/>
                    <a:pt x="13871" y="8914"/>
                    <a:pt x="15612" y="8914"/>
                  </a:cubicBezTo>
                  <a:lnTo>
                    <a:pt x="15619" y="8914"/>
                  </a:lnTo>
                  <a:cubicBezTo>
                    <a:pt x="17724" y="8914"/>
                    <a:pt x="19419" y="9758"/>
                    <a:pt x="20803" y="11499"/>
                  </a:cubicBezTo>
                  <a:cubicBezTo>
                    <a:pt x="22154" y="13201"/>
                    <a:pt x="22745" y="15170"/>
                    <a:pt x="22609" y="17515"/>
                  </a:cubicBezTo>
                  <a:cubicBezTo>
                    <a:pt x="22492" y="19497"/>
                    <a:pt x="21881" y="21511"/>
                    <a:pt x="21290" y="23466"/>
                  </a:cubicBezTo>
                  <a:cubicBezTo>
                    <a:pt x="20244" y="26916"/>
                    <a:pt x="19257" y="30171"/>
                    <a:pt x="20894" y="32997"/>
                  </a:cubicBezTo>
                  <a:cubicBezTo>
                    <a:pt x="22470" y="35706"/>
                    <a:pt x="25712" y="36444"/>
                    <a:pt x="28775" y="36444"/>
                  </a:cubicBezTo>
                  <a:cubicBezTo>
                    <a:pt x="31381" y="36444"/>
                    <a:pt x="33856" y="35910"/>
                    <a:pt x="35063" y="35602"/>
                  </a:cubicBezTo>
                  <a:lnTo>
                    <a:pt x="34998" y="487"/>
                  </a:lnTo>
                  <a:lnTo>
                    <a:pt x="16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2"/>
          <p:cNvPicPr preferRelativeResize="0"/>
          <p:nvPr/>
        </p:nvPicPr>
        <p:blipFill rotWithShape="1">
          <a:blip r:embed="rId2">
            <a:alphaModFix/>
          </a:blip>
          <a:srcRect l="-4266" t="-7669" r="40114" b="-7657"/>
          <a:stretch/>
        </p:blipFill>
        <p:spPr>
          <a:xfrm rot="-1727586">
            <a:off x="-1" y="178599"/>
            <a:ext cx="704876" cy="71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2"/>
          <p:cNvGrpSpPr/>
          <p:nvPr/>
        </p:nvGrpSpPr>
        <p:grpSpPr>
          <a:xfrm rot="-4895662">
            <a:off x="6443144" y="1451087"/>
            <a:ext cx="4981504" cy="5568550"/>
            <a:chOff x="12132875" y="5055275"/>
            <a:chExt cx="1847281" cy="2064974"/>
          </a:xfrm>
        </p:grpSpPr>
        <p:pic>
          <p:nvPicPr>
            <p:cNvPr id="229" name="Google Shape;229;p22"/>
            <p:cNvPicPr preferRelativeResize="0"/>
            <p:nvPr/>
          </p:nvPicPr>
          <p:blipFill rotWithShape="1">
            <a:blip r:embed="rId3">
              <a:alphaModFix/>
            </a:blip>
            <a:srcRect l="11308" r="38984"/>
            <a:stretch/>
          </p:blipFill>
          <p:spPr>
            <a:xfrm>
              <a:off x="12132875" y="5055275"/>
              <a:ext cx="1824748" cy="206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2"/>
            <p:cNvSpPr/>
            <p:nvPr/>
          </p:nvSpPr>
          <p:spPr>
            <a:xfrm>
              <a:off x="12230077" y="5196128"/>
              <a:ext cx="1750079" cy="1876704"/>
            </a:xfrm>
            <a:custGeom>
              <a:avLst/>
              <a:gdLst/>
              <a:ahLst/>
              <a:cxnLst/>
              <a:rect l="l" t="t" r="r" b="b"/>
              <a:pathLst>
                <a:path w="17873" h="19549" extrusionOk="0">
                  <a:moveTo>
                    <a:pt x="1033" y="0"/>
                  </a:moveTo>
                  <a:lnTo>
                    <a:pt x="0" y="19549"/>
                  </a:lnTo>
                  <a:lnTo>
                    <a:pt x="0" y="19549"/>
                  </a:lnTo>
                  <a:lnTo>
                    <a:pt x="14527" y="19419"/>
                  </a:lnTo>
                  <a:cubicBezTo>
                    <a:pt x="14527" y="19419"/>
                    <a:pt x="17872" y="14377"/>
                    <a:pt x="14546" y="10219"/>
                  </a:cubicBezTo>
                  <a:cubicBezTo>
                    <a:pt x="11220" y="6061"/>
                    <a:pt x="6607" y="9219"/>
                    <a:pt x="5529" y="5042"/>
                  </a:cubicBezTo>
                  <a:cubicBezTo>
                    <a:pt x="4450" y="864"/>
                    <a:pt x="1033" y="0"/>
                    <a:pt x="10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3"/>
          <p:cNvGrpSpPr/>
          <p:nvPr/>
        </p:nvGrpSpPr>
        <p:grpSpPr>
          <a:xfrm rot="-3600885">
            <a:off x="6682448" y="1994370"/>
            <a:ext cx="5107538" cy="5568002"/>
            <a:chOff x="12132875" y="5055275"/>
            <a:chExt cx="1894205" cy="2064974"/>
          </a:xfrm>
        </p:grpSpPr>
        <p:pic>
          <p:nvPicPr>
            <p:cNvPr id="233" name="Google Shape;233;p23"/>
            <p:cNvPicPr preferRelativeResize="0"/>
            <p:nvPr/>
          </p:nvPicPr>
          <p:blipFill rotWithShape="1">
            <a:blip r:embed="rId2">
              <a:alphaModFix/>
            </a:blip>
            <a:srcRect l="11308" r="38984"/>
            <a:stretch/>
          </p:blipFill>
          <p:spPr>
            <a:xfrm>
              <a:off x="12132875" y="5055275"/>
              <a:ext cx="1824748" cy="206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3"/>
            <p:cNvSpPr/>
            <p:nvPr/>
          </p:nvSpPr>
          <p:spPr>
            <a:xfrm rot="106741">
              <a:off x="12193432" y="5199532"/>
              <a:ext cx="1804881" cy="1880153"/>
            </a:xfrm>
            <a:custGeom>
              <a:avLst/>
              <a:gdLst/>
              <a:ahLst/>
              <a:cxnLst/>
              <a:rect l="l" t="t" r="r" b="b"/>
              <a:pathLst>
                <a:path w="17873" h="19549" extrusionOk="0">
                  <a:moveTo>
                    <a:pt x="1033" y="0"/>
                  </a:moveTo>
                  <a:lnTo>
                    <a:pt x="0" y="19549"/>
                  </a:lnTo>
                  <a:lnTo>
                    <a:pt x="0" y="19549"/>
                  </a:lnTo>
                  <a:lnTo>
                    <a:pt x="14527" y="19419"/>
                  </a:lnTo>
                  <a:cubicBezTo>
                    <a:pt x="14527" y="19419"/>
                    <a:pt x="17872" y="14377"/>
                    <a:pt x="14546" y="10219"/>
                  </a:cubicBezTo>
                  <a:cubicBezTo>
                    <a:pt x="11220" y="6061"/>
                    <a:pt x="6607" y="9219"/>
                    <a:pt x="5529" y="5042"/>
                  </a:cubicBezTo>
                  <a:cubicBezTo>
                    <a:pt x="4450" y="864"/>
                    <a:pt x="1033" y="0"/>
                    <a:pt x="10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3"/>
          <p:cNvGrpSpPr/>
          <p:nvPr/>
        </p:nvGrpSpPr>
        <p:grpSpPr>
          <a:xfrm rot="10800000">
            <a:off x="2547658" y="-1241490"/>
            <a:ext cx="4086676" cy="1780551"/>
            <a:chOff x="6134475" y="-445250"/>
            <a:chExt cx="4086676" cy="1780551"/>
          </a:xfrm>
        </p:grpSpPr>
        <p:pic>
          <p:nvPicPr>
            <p:cNvPr id="236" name="Google Shape;236;p23"/>
            <p:cNvPicPr preferRelativeResize="0"/>
            <p:nvPr/>
          </p:nvPicPr>
          <p:blipFill rotWithShape="1">
            <a:blip r:embed="rId3">
              <a:alphaModFix/>
            </a:blip>
            <a:srcRect t="7955" b="14585"/>
            <a:stretch/>
          </p:blipFill>
          <p:spPr>
            <a:xfrm>
              <a:off x="6134475" y="-445250"/>
              <a:ext cx="4086676" cy="1780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3"/>
            <p:cNvSpPr/>
            <p:nvPr/>
          </p:nvSpPr>
          <p:spPr>
            <a:xfrm>
              <a:off x="6580575" y="-203450"/>
              <a:ext cx="3177614" cy="1266544"/>
            </a:xfrm>
            <a:custGeom>
              <a:avLst/>
              <a:gdLst/>
              <a:ahLst/>
              <a:cxnLst/>
              <a:rect l="l" t="t" r="r" b="b"/>
              <a:pathLst>
                <a:path w="31847" h="12694" extrusionOk="0">
                  <a:moveTo>
                    <a:pt x="17174" y="1"/>
                  </a:moveTo>
                  <a:cubicBezTo>
                    <a:pt x="16422" y="1"/>
                    <a:pt x="15669" y="85"/>
                    <a:pt x="14917" y="252"/>
                  </a:cubicBezTo>
                  <a:cubicBezTo>
                    <a:pt x="9414" y="1480"/>
                    <a:pt x="5444" y="5203"/>
                    <a:pt x="3080" y="8113"/>
                  </a:cubicBezTo>
                  <a:cubicBezTo>
                    <a:pt x="1670" y="9854"/>
                    <a:pt x="643" y="11524"/>
                    <a:pt x="0" y="12693"/>
                  </a:cubicBezTo>
                  <a:lnTo>
                    <a:pt x="31847" y="11128"/>
                  </a:lnTo>
                  <a:cubicBezTo>
                    <a:pt x="30996" y="9711"/>
                    <a:pt x="29528" y="7502"/>
                    <a:pt x="27572" y="5430"/>
                  </a:cubicBezTo>
                  <a:cubicBezTo>
                    <a:pt x="24170" y="1819"/>
                    <a:pt x="20680" y="1"/>
                    <a:pt x="171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3"/>
          <p:cNvSpPr/>
          <p:nvPr/>
        </p:nvSpPr>
        <p:spPr>
          <a:xfrm rot="2871783" flipH="1">
            <a:off x="-1842807" y="3570141"/>
            <a:ext cx="3436251" cy="2462440"/>
          </a:xfrm>
          <a:custGeom>
            <a:avLst/>
            <a:gdLst/>
            <a:ahLst/>
            <a:cxnLst/>
            <a:rect l="l" t="t" r="r" b="b"/>
            <a:pathLst>
              <a:path w="44133" h="31626" extrusionOk="0">
                <a:moveTo>
                  <a:pt x="30595" y="1"/>
                </a:moveTo>
                <a:cubicBezTo>
                  <a:pt x="26655" y="1"/>
                  <a:pt x="24122" y="1880"/>
                  <a:pt x="21667" y="3703"/>
                </a:cubicBezTo>
                <a:cubicBezTo>
                  <a:pt x="19711" y="5158"/>
                  <a:pt x="17704" y="6646"/>
                  <a:pt x="15228" y="6646"/>
                </a:cubicBezTo>
                <a:cubicBezTo>
                  <a:pt x="14039" y="6646"/>
                  <a:pt x="12740" y="6302"/>
                  <a:pt x="11285" y="5444"/>
                </a:cubicBezTo>
                <a:cubicBezTo>
                  <a:pt x="8980" y="4080"/>
                  <a:pt x="6603" y="3393"/>
                  <a:pt x="4199" y="3393"/>
                </a:cubicBezTo>
                <a:cubicBezTo>
                  <a:pt x="3615" y="3393"/>
                  <a:pt x="3030" y="3433"/>
                  <a:pt x="2443" y="3514"/>
                </a:cubicBezTo>
                <a:cubicBezTo>
                  <a:pt x="1455" y="3644"/>
                  <a:pt x="624" y="3885"/>
                  <a:pt x="0" y="4106"/>
                </a:cubicBezTo>
                <a:lnTo>
                  <a:pt x="24746" y="31626"/>
                </a:lnTo>
                <a:lnTo>
                  <a:pt x="44132" y="11882"/>
                </a:lnTo>
                <a:cubicBezTo>
                  <a:pt x="43872" y="10901"/>
                  <a:pt x="43184" y="8757"/>
                  <a:pt x="41819" y="6568"/>
                </a:cubicBezTo>
                <a:cubicBezTo>
                  <a:pt x="39429" y="2715"/>
                  <a:pt x="36148" y="539"/>
                  <a:pt x="32068" y="84"/>
                </a:cubicBezTo>
                <a:cubicBezTo>
                  <a:pt x="31555" y="27"/>
                  <a:pt x="31065" y="1"/>
                  <a:pt x="3059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-147304" y="3004776"/>
            <a:ext cx="627014" cy="572711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7DBD-2574-6443-9E08-AAE7BB95D96E}" type="datetime1">
              <a:rPr lang="es-MX" smtClean="0"/>
              <a:t>07/11/24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32FE-49C4-444E-80F3-CBF6EC2AFEF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7683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788C-4795-7045-8BA1-96E84706379D}" type="datetime1">
              <a:rPr lang="es-MX" smtClean="0"/>
              <a:t>07/11/24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32FE-49C4-444E-80F3-CBF6EC2AFEF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18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 rot="7511052">
            <a:off x="-1793622" y="-2795572"/>
            <a:ext cx="4971853" cy="5568053"/>
            <a:chOff x="12033044" y="5031757"/>
            <a:chExt cx="1843867" cy="2064974"/>
          </a:xfrm>
        </p:grpSpPr>
        <p:pic>
          <p:nvPicPr>
            <p:cNvPr id="54" name="Google Shape;54;p6"/>
            <p:cNvPicPr preferRelativeResize="0"/>
            <p:nvPr/>
          </p:nvPicPr>
          <p:blipFill rotWithShape="1">
            <a:blip r:embed="rId2">
              <a:alphaModFix/>
            </a:blip>
            <a:srcRect l="11308" r="38984"/>
            <a:stretch/>
          </p:blipFill>
          <p:spPr>
            <a:xfrm>
              <a:off x="12033044" y="5031757"/>
              <a:ext cx="1824748" cy="206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6"/>
            <p:cNvSpPr/>
            <p:nvPr/>
          </p:nvSpPr>
          <p:spPr>
            <a:xfrm rot="24340">
              <a:off x="12115801" y="5165201"/>
              <a:ext cx="1754413" cy="1898109"/>
            </a:xfrm>
            <a:custGeom>
              <a:avLst/>
              <a:gdLst/>
              <a:ahLst/>
              <a:cxnLst/>
              <a:rect l="l" t="t" r="r" b="b"/>
              <a:pathLst>
                <a:path w="17873" h="19549" extrusionOk="0">
                  <a:moveTo>
                    <a:pt x="1033" y="0"/>
                  </a:moveTo>
                  <a:lnTo>
                    <a:pt x="0" y="19549"/>
                  </a:lnTo>
                  <a:lnTo>
                    <a:pt x="0" y="19549"/>
                  </a:lnTo>
                  <a:lnTo>
                    <a:pt x="14527" y="19419"/>
                  </a:lnTo>
                  <a:cubicBezTo>
                    <a:pt x="14527" y="19419"/>
                    <a:pt x="17872" y="14377"/>
                    <a:pt x="14546" y="10219"/>
                  </a:cubicBezTo>
                  <a:cubicBezTo>
                    <a:pt x="11220" y="6061"/>
                    <a:pt x="6607" y="9219"/>
                    <a:pt x="5529" y="5042"/>
                  </a:cubicBezTo>
                  <a:cubicBezTo>
                    <a:pt x="4450" y="864"/>
                    <a:pt x="1033" y="0"/>
                    <a:pt x="10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6"/>
          <p:cNvGrpSpPr/>
          <p:nvPr/>
        </p:nvGrpSpPr>
        <p:grpSpPr>
          <a:xfrm>
            <a:off x="2496550" y="4716025"/>
            <a:ext cx="4086676" cy="1780551"/>
            <a:chOff x="6134475" y="-274275"/>
            <a:chExt cx="4086676" cy="1780551"/>
          </a:xfrm>
        </p:grpSpPr>
        <p:pic>
          <p:nvPicPr>
            <p:cNvPr id="57" name="Google Shape;57;p6"/>
            <p:cNvPicPr preferRelativeResize="0"/>
            <p:nvPr/>
          </p:nvPicPr>
          <p:blipFill rotWithShape="1">
            <a:blip r:embed="rId3">
              <a:alphaModFix/>
            </a:blip>
            <a:srcRect t="7955" b="14585"/>
            <a:stretch/>
          </p:blipFill>
          <p:spPr>
            <a:xfrm>
              <a:off x="6134475" y="-274275"/>
              <a:ext cx="4086676" cy="1780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6"/>
            <p:cNvSpPr/>
            <p:nvPr/>
          </p:nvSpPr>
          <p:spPr>
            <a:xfrm>
              <a:off x="6580575" y="-32475"/>
              <a:ext cx="3177614" cy="1266544"/>
            </a:xfrm>
            <a:custGeom>
              <a:avLst/>
              <a:gdLst/>
              <a:ahLst/>
              <a:cxnLst/>
              <a:rect l="l" t="t" r="r" b="b"/>
              <a:pathLst>
                <a:path w="31847" h="12694" extrusionOk="0">
                  <a:moveTo>
                    <a:pt x="17174" y="1"/>
                  </a:moveTo>
                  <a:cubicBezTo>
                    <a:pt x="16422" y="1"/>
                    <a:pt x="15669" y="85"/>
                    <a:pt x="14917" y="252"/>
                  </a:cubicBezTo>
                  <a:cubicBezTo>
                    <a:pt x="9414" y="1480"/>
                    <a:pt x="5444" y="5203"/>
                    <a:pt x="3080" y="8113"/>
                  </a:cubicBezTo>
                  <a:cubicBezTo>
                    <a:pt x="1670" y="9854"/>
                    <a:pt x="643" y="11524"/>
                    <a:pt x="0" y="12693"/>
                  </a:cubicBezTo>
                  <a:lnTo>
                    <a:pt x="31847" y="11128"/>
                  </a:lnTo>
                  <a:cubicBezTo>
                    <a:pt x="30996" y="9711"/>
                    <a:pt x="29528" y="7502"/>
                    <a:pt x="27572" y="5430"/>
                  </a:cubicBezTo>
                  <a:cubicBezTo>
                    <a:pt x="24170" y="1819"/>
                    <a:pt x="20680" y="1"/>
                    <a:pt x="171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6"/>
          <p:cNvSpPr/>
          <p:nvPr/>
        </p:nvSpPr>
        <p:spPr>
          <a:xfrm rot="-7928217" flipH="1">
            <a:off x="7537441" y="-948470"/>
            <a:ext cx="3436251" cy="2462440"/>
          </a:xfrm>
          <a:custGeom>
            <a:avLst/>
            <a:gdLst/>
            <a:ahLst/>
            <a:cxnLst/>
            <a:rect l="l" t="t" r="r" b="b"/>
            <a:pathLst>
              <a:path w="44133" h="31626" extrusionOk="0">
                <a:moveTo>
                  <a:pt x="30595" y="1"/>
                </a:moveTo>
                <a:cubicBezTo>
                  <a:pt x="26655" y="1"/>
                  <a:pt x="24122" y="1880"/>
                  <a:pt x="21667" y="3703"/>
                </a:cubicBezTo>
                <a:cubicBezTo>
                  <a:pt x="19711" y="5158"/>
                  <a:pt x="17704" y="6646"/>
                  <a:pt x="15228" y="6646"/>
                </a:cubicBezTo>
                <a:cubicBezTo>
                  <a:pt x="14039" y="6646"/>
                  <a:pt x="12740" y="6302"/>
                  <a:pt x="11285" y="5444"/>
                </a:cubicBezTo>
                <a:cubicBezTo>
                  <a:pt x="8980" y="4080"/>
                  <a:pt x="6603" y="3393"/>
                  <a:pt x="4199" y="3393"/>
                </a:cubicBezTo>
                <a:cubicBezTo>
                  <a:pt x="3615" y="3393"/>
                  <a:pt x="3030" y="3433"/>
                  <a:pt x="2443" y="3514"/>
                </a:cubicBezTo>
                <a:cubicBezTo>
                  <a:pt x="1455" y="3644"/>
                  <a:pt x="624" y="3885"/>
                  <a:pt x="0" y="4106"/>
                </a:cubicBezTo>
                <a:lnTo>
                  <a:pt x="24746" y="31626"/>
                </a:lnTo>
                <a:lnTo>
                  <a:pt x="44132" y="11882"/>
                </a:lnTo>
                <a:cubicBezTo>
                  <a:pt x="43872" y="10901"/>
                  <a:pt x="43184" y="8757"/>
                  <a:pt x="41819" y="6568"/>
                </a:cubicBezTo>
                <a:cubicBezTo>
                  <a:pt x="39429" y="2715"/>
                  <a:pt x="36148" y="539"/>
                  <a:pt x="32068" y="84"/>
                </a:cubicBezTo>
                <a:cubicBezTo>
                  <a:pt x="31555" y="27"/>
                  <a:pt x="31065" y="1"/>
                  <a:pt x="3059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8600535" y="76039"/>
            <a:ext cx="918821" cy="2108565"/>
          </a:xfrm>
          <a:custGeom>
            <a:avLst/>
            <a:gdLst/>
            <a:ahLst/>
            <a:cxnLst/>
            <a:rect l="l" t="t" r="r" b="b"/>
            <a:pathLst>
              <a:path w="13793" h="31653" extrusionOk="0">
                <a:moveTo>
                  <a:pt x="13793" y="1"/>
                </a:moveTo>
                <a:cubicBezTo>
                  <a:pt x="12253" y="598"/>
                  <a:pt x="9830" y="1677"/>
                  <a:pt x="7458" y="3249"/>
                </a:cubicBezTo>
                <a:cubicBezTo>
                  <a:pt x="2436" y="6582"/>
                  <a:pt x="0" y="10486"/>
                  <a:pt x="221" y="14852"/>
                </a:cubicBezTo>
                <a:cubicBezTo>
                  <a:pt x="494" y="20478"/>
                  <a:pt x="3495" y="25019"/>
                  <a:pt x="5964" y="27845"/>
                </a:cubicBezTo>
                <a:cubicBezTo>
                  <a:pt x="7445" y="29528"/>
                  <a:pt x="8914" y="30821"/>
                  <a:pt x="9953" y="31652"/>
                </a:cubicBezTo>
                <a:lnTo>
                  <a:pt x="137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5400000" flipH="1">
            <a:off x="-2378520" y="1869807"/>
            <a:ext cx="4982538" cy="5568616"/>
            <a:chOff x="12132875" y="5055275"/>
            <a:chExt cx="1847642" cy="2064974"/>
          </a:xfrm>
        </p:grpSpPr>
        <p:pic>
          <p:nvPicPr>
            <p:cNvPr id="72" name="Google Shape;72;p8"/>
            <p:cNvPicPr preferRelativeResize="0"/>
            <p:nvPr/>
          </p:nvPicPr>
          <p:blipFill rotWithShape="1">
            <a:blip r:embed="rId2">
              <a:alphaModFix/>
            </a:blip>
            <a:srcRect l="11308" r="38984"/>
            <a:stretch/>
          </p:blipFill>
          <p:spPr>
            <a:xfrm>
              <a:off x="12132875" y="5055275"/>
              <a:ext cx="1824748" cy="206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8"/>
            <p:cNvSpPr/>
            <p:nvPr/>
          </p:nvSpPr>
          <p:spPr>
            <a:xfrm>
              <a:off x="12234549" y="5188561"/>
              <a:ext cx="1745969" cy="1891708"/>
            </a:xfrm>
            <a:custGeom>
              <a:avLst/>
              <a:gdLst/>
              <a:ahLst/>
              <a:cxnLst/>
              <a:rect l="l" t="t" r="r" b="b"/>
              <a:pathLst>
                <a:path w="17873" h="19549" extrusionOk="0">
                  <a:moveTo>
                    <a:pt x="1033" y="0"/>
                  </a:moveTo>
                  <a:lnTo>
                    <a:pt x="0" y="19549"/>
                  </a:lnTo>
                  <a:lnTo>
                    <a:pt x="0" y="19549"/>
                  </a:lnTo>
                  <a:lnTo>
                    <a:pt x="14527" y="19419"/>
                  </a:lnTo>
                  <a:cubicBezTo>
                    <a:pt x="14527" y="19419"/>
                    <a:pt x="17872" y="14377"/>
                    <a:pt x="14546" y="10219"/>
                  </a:cubicBezTo>
                  <a:cubicBezTo>
                    <a:pt x="11220" y="6061"/>
                    <a:pt x="6607" y="9219"/>
                    <a:pt x="5529" y="5042"/>
                  </a:cubicBezTo>
                  <a:cubicBezTo>
                    <a:pt x="4450" y="864"/>
                    <a:pt x="1033" y="0"/>
                    <a:pt x="10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 l="-4266" t="-7669" r="40114" b="-7657"/>
          <a:stretch/>
        </p:blipFill>
        <p:spPr>
          <a:xfrm rot="1727586" flipH="1">
            <a:off x="8388668" y="125699"/>
            <a:ext cx="704876" cy="7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8539852" y="2929274"/>
            <a:ext cx="408991" cy="373544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l="-4266" t="-7669" r="40114" b="-7657"/>
          <a:stretch/>
        </p:blipFill>
        <p:spPr>
          <a:xfrm rot="-1727586">
            <a:off x="-1" y="178599"/>
            <a:ext cx="704876" cy="71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 rot="-4895662">
            <a:off x="6449948" y="1458970"/>
            <a:ext cx="4965567" cy="5568550"/>
            <a:chOff x="12132875" y="5055275"/>
            <a:chExt cx="1841371" cy="2064974"/>
          </a:xfrm>
        </p:grpSpPr>
        <p:pic>
          <p:nvPicPr>
            <p:cNvPr id="81" name="Google Shape;81;p9"/>
            <p:cNvPicPr preferRelativeResize="0"/>
            <p:nvPr/>
          </p:nvPicPr>
          <p:blipFill rotWithShape="1">
            <a:blip r:embed="rId3">
              <a:alphaModFix/>
            </a:blip>
            <a:srcRect l="11308" r="38984"/>
            <a:stretch/>
          </p:blipFill>
          <p:spPr>
            <a:xfrm>
              <a:off x="12132875" y="5055275"/>
              <a:ext cx="1824748" cy="206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9"/>
            <p:cNvSpPr/>
            <p:nvPr/>
          </p:nvSpPr>
          <p:spPr>
            <a:xfrm>
              <a:off x="12252719" y="5217922"/>
              <a:ext cx="1721527" cy="1876704"/>
            </a:xfrm>
            <a:custGeom>
              <a:avLst/>
              <a:gdLst/>
              <a:ahLst/>
              <a:cxnLst/>
              <a:rect l="l" t="t" r="r" b="b"/>
              <a:pathLst>
                <a:path w="17873" h="19549" extrusionOk="0">
                  <a:moveTo>
                    <a:pt x="1033" y="0"/>
                  </a:moveTo>
                  <a:lnTo>
                    <a:pt x="0" y="19549"/>
                  </a:lnTo>
                  <a:lnTo>
                    <a:pt x="0" y="19549"/>
                  </a:lnTo>
                  <a:lnTo>
                    <a:pt x="14527" y="19419"/>
                  </a:lnTo>
                  <a:cubicBezTo>
                    <a:pt x="14527" y="19419"/>
                    <a:pt x="17872" y="14377"/>
                    <a:pt x="14546" y="10219"/>
                  </a:cubicBezTo>
                  <a:cubicBezTo>
                    <a:pt x="11220" y="6061"/>
                    <a:pt x="6607" y="9219"/>
                    <a:pt x="5529" y="5042"/>
                  </a:cubicBezTo>
                  <a:cubicBezTo>
                    <a:pt x="4450" y="864"/>
                    <a:pt x="1033" y="0"/>
                    <a:pt x="10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715100" y="1500950"/>
            <a:ext cx="34179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15100" y="761400"/>
            <a:ext cx="3417900" cy="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4870900" y="987800"/>
            <a:ext cx="3558000" cy="3620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sp>
      <p:sp>
        <p:nvSpPr>
          <p:cNvPr id="119" name="Google Shape;119;p14"/>
          <p:cNvSpPr>
            <a:spLocks noGrp="1"/>
          </p:cNvSpPr>
          <p:nvPr>
            <p:ph type="pic" idx="3"/>
          </p:nvPr>
        </p:nvSpPr>
        <p:spPr>
          <a:xfrm>
            <a:off x="715100" y="2647325"/>
            <a:ext cx="1992600" cy="1971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sp>
      <p:sp>
        <p:nvSpPr>
          <p:cNvPr id="120" name="Google Shape;120;p14"/>
          <p:cNvSpPr>
            <a:spLocks noGrp="1"/>
          </p:cNvSpPr>
          <p:nvPr>
            <p:ph type="pic" idx="4"/>
          </p:nvPr>
        </p:nvSpPr>
        <p:spPr>
          <a:xfrm>
            <a:off x="2816492" y="2655126"/>
            <a:ext cx="1992600" cy="1955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sp>
      <p:sp>
        <p:nvSpPr>
          <p:cNvPr id="121" name="Google Shape;121;p14"/>
          <p:cNvSpPr/>
          <p:nvPr/>
        </p:nvSpPr>
        <p:spPr>
          <a:xfrm rot="-1800020">
            <a:off x="6679583" y="-1023236"/>
            <a:ext cx="2366869" cy="2306714"/>
          </a:xfrm>
          <a:custGeom>
            <a:avLst/>
            <a:gdLst/>
            <a:ahLst/>
            <a:cxnLst/>
            <a:rect l="l" t="t" r="r" b="b"/>
            <a:pathLst>
              <a:path w="20342" h="19825" extrusionOk="0">
                <a:moveTo>
                  <a:pt x="2346" y="0"/>
                </a:moveTo>
                <a:cubicBezTo>
                  <a:pt x="2346" y="0"/>
                  <a:pt x="0" y="3255"/>
                  <a:pt x="2742" y="5997"/>
                </a:cubicBezTo>
                <a:cubicBezTo>
                  <a:pt x="3363" y="6616"/>
                  <a:pt x="4045" y="6832"/>
                  <a:pt x="4759" y="6832"/>
                </a:cubicBezTo>
                <a:cubicBezTo>
                  <a:pt x="6392" y="6832"/>
                  <a:pt x="8191" y="5704"/>
                  <a:pt x="9802" y="5704"/>
                </a:cubicBezTo>
                <a:cubicBezTo>
                  <a:pt x="10605" y="5704"/>
                  <a:pt x="11360" y="5984"/>
                  <a:pt x="12026" y="6822"/>
                </a:cubicBezTo>
                <a:cubicBezTo>
                  <a:pt x="14605" y="10070"/>
                  <a:pt x="10018" y="14325"/>
                  <a:pt x="12026" y="17782"/>
                </a:cubicBezTo>
                <a:cubicBezTo>
                  <a:pt x="12963" y="19394"/>
                  <a:pt x="14836" y="19825"/>
                  <a:pt x="16568" y="19825"/>
                </a:cubicBezTo>
                <a:cubicBezTo>
                  <a:pt x="18547" y="19825"/>
                  <a:pt x="20341" y="19263"/>
                  <a:pt x="20341" y="19263"/>
                </a:cubicBezTo>
                <a:lnTo>
                  <a:pt x="20341" y="416"/>
                </a:lnTo>
                <a:lnTo>
                  <a:pt x="23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4"/>
          <p:cNvGrpSpPr/>
          <p:nvPr/>
        </p:nvGrpSpPr>
        <p:grpSpPr>
          <a:xfrm>
            <a:off x="2" y="-766203"/>
            <a:ext cx="10249677" cy="4172153"/>
            <a:chOff x="2" y="-766203"/>
            <a:chExt cx="10249677" cy="4172153"/>
          </a:xfrm>
        </p:grpSpPr>
        <p:grpSp>
          <p:nvGrpSpPr>
            <p:cNvPr id="123" name="Google Shape;123;p14"/>
            <p:cNvGrpSpPr/>
            <p:nvPr/>
          </p:nvGrpSpPr>
          <p:grpSpPr>
            <a:xfrm>
              <a:off x="6779570" y="-766203"/>
              <a:ext cx="3470109" cy="3621327"/>
              <a:chOff x="11951750" y="1540150"/>
              <a:chExt cx="2210401" cy="2306724"/>
            </a:xfrm>
          </p:grpSpPr>
          <p:pic>
            <p:nvPicPr>
              <p:cNvPr id="124" name="Google Shape;124;p14"/>
              <p:cNvPicPr preferRelativeResize="0"/>
              <p:nvPr/>
            </p:nvPicPr>
            <p:blipFill rotWithShape="1">
              <a:blip r:embed="rId2">
                <a:alphaModFix/>
              </a:blip>
              <a:srcRect l="6560" t="9026" r="49729" b="9877"/>
              <a:stretch/>
            </p:blipFill>
            <p:spPr>
              <a:xfrm>
                <a:off x="11951750" y="1540150"/>
                <a:ext cx="2210401" cy="2306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Google Shape;125;p14"/>
              <p:cNvSpPr/>
              <p:nvPr/>
            </p:nvSpPr>
            <p:spPr>
              <a:xfrm>
                <a:off x="12050657" y="1642050"/>
                <a:ext cx="2024946" cy="2065008"/>
              </a:xfrm>
              <a:custGeom>
                <a:avLst/>
                <a:gdLst/>
                <a:ahLst/>
                <a:cxnLst/>
                <a:rect l="l" t="t" r="r" b="b"/>
                <a:pathLst>
                  <a:path w="35064" h="36444" extrusionOk="0">
                    <a:moveTo>
                      <a:pt x="1677" y="0"/>
                    </a:moveTo>
                    <a:cubicBezTo>
                      <a:pt x="1339" y="591"/>
                      <a:pt x="793" y="1689"/>
                      <a:pt x="520" y="3028"/>
                    </a:cubicBezTo>
                    <a:cubicBezTo>
                      <a:pt x="1" y="5600"/>
                      <a:pt x="709" y="7881"/>
                      <a:pt x="2632" y="9804"/>
                    </a:cubicBezTo>
                    <a:cubicBezTo>
                      <a:pt x="3592" y="10764"/>
                      <a:pt x="4654" y="11111"/>
                      <a:pt x="5810" y="11111"/>
                    </a:cubicBezTo>
                    <a:cubicBezTo>
                      <a:pt x="7204" y="11111"/>
                      <a:pt x="8734" y="10607"/>
                      <a:pt x="10389" y="10064"/>
                    </a:cubicBezTo>
                    <a:cubicBezTo>
                      <a:pt x="12104" y="9498"/>
                      <a:pt x="13871" y="8914"/>
                      <a:pt x="15612" y="8914"/>
                    </a:cubicBezTo>
                    <a:lnTo>
                      <a:pt x="15619" y="8914"/>
                    </a:lnTo>
                    <a:cubicBezTo>
                      <a:pt x="17724" y="8914"/>
                      <a:pt x="19419" y="9758"/>
                      <a:pt x="20803" y="11499"/>
                    </a:cubicBezTo>
                    <a:cubicBezTo>
                      <a:pt x="22154" y="13201"/>
                      <a:pt x="22745" y="15170"/>
                      <a:pt x="22609" y="17515"/>
                    </a:cubicBezTo>
                    <a:cubicBezTo>
                      <a:pt x="22492" y="19497"/>
                      <a:pt x="21881" y="21511"/>
                      <a:pt x="21290" y="23466"/>
                    </a:cubicBezTo>
                    <a:cubicBezTo>
                      <a:pt x="20244" y="26916"/>
                      <a:pt x="19257" y="30171"/>
                      <a:pt x="20894" y="32997"/>
                    </a:cubicBezTo>
                    <a:cubicBezTo>
                      <a:pt x="22470" y="35706"/>
                      <a:pt x="25712" y="36444"/>
                      <a:pt x="28775" y="36444"/>
                    </a:cubicBezTo>
                    <a:cubicBezTo>
                      <a:pt x="31381" y="36444"/>
                      <a:pt x="33856" y="35910"/>
                      <a:pt x="35063" y="35602"/>
                    </a:cubicBezTo>
                    <a:lnTo>
                      <a:pt x="34998" y="487"/>
                    </a:lnTo>
                    <a:lnTo>
                      <a:pt x="167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6" name="Google Shape;126;p14"/>
            <p:cNvPicPr preferRelativeResize="0"/>
            <p:nvPr/>
          </p:nvPicPr>
          <p:blipFill rotWithShape="1">
            <a:blip r:embed="rId3">
              <a:alphaModFix/>
            </a:blip>
            <a:srcRect l="21875" r="21875"/>
            <a:stretch/>
          </p:blipFill>
          <p:spPr>
            <a:xfrm>
              <a:off x="2" y="2769075"/>
              <a:ext cx="636877" cy="636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714973" y="2002775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/>
          <p:nvPr/>
        </p:nvSpPr>
        <p:spPr>
          <a:xfrm rot="-6000605">
            <a:off x="8098009" y="293681"/>
            <a:ext cx="1273709" cy="875392"/>
          </a:xfrm>
          <a:custGeom>
            <a:avLst/>
            <a:gdLst/>
            <a:ahLst/>
            <a:cxnLst/>
            <a:rect l="l" t="t" r="r" b="b"/>
            <a:pathLst>
              <a:path w="27008" h="18562" extrusionOk="0">
                <a:moveTo>
                  <a:pt x="20420" y="0"/>
                </a:moveTo>
                <a:cubicBezTo>
                  <a:pt x="18679" y="0"/>
                  <a:pt x="16758" y="488"/>
                  <a:pt x="15040" y="2034"/>
                </a:cubicBezTo>
                <a:cubicBezTo>
                  <a:pt x="10376" y="6231"/>
                  <a:pt x="10473" y="11376"/>
                  <a:pt x="5627" y="12929"/>
                </a:cubicBezTo>
                <a:cubicBezTo>
                  <a:pt x="787" y="14475"/>
                  <a:pt x="1" y="18562"/>
                  <a:pt x="1" y="18562"/>
                </a:cubicBezTo>
                <a:lnTo>
                  <a:pt x="27007" y="18516"/>
                </a:lnTo>
                <a:lnTo>
                  <a:pt x="25864" y="1436"/>
                </a:lnTo>
                <a:cubicBezTo>
                  <a:pt x="25864" y="1436"/>
                  <a:pt x="23406" y="0"/>
                  <a:pt x="204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2"/>
          </p:nvPr>
        </p:nvSpPr>
        <p:spPr>
          <a:xfrm>
            <a:off x="714973" y="257857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3"/>
          </p:nvPr>
        </p:nvSpPr>
        <p:spPr>
          <a:xfrm>
            <a:off x="3481800" y="257857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4"/>
          </p:nvPr>
        </p:nvSpPr>
        <p:spPr>
          <a:xfrm>
            <a:off x="6248627" y="257857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5"/>
          </p:nvPr>
        </p:nvSpPr>
        <p:spPr>
          <a:xfrm>
            <a:off x="3481794" y="2002775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6"/>
          </p:nvPr>
        </p:nvSpPr>
        <p:spPr>
          <a:xfrm>
            <a:off x="6248627" y="2002775"/>
            <a:ext cx="2180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040900" y="-319900"/>
            <a:ext cx="3620552" cy="1274374"/>
            <a:chOff x="10814375" y="-111650"/>
            <a:chExt cx="3620552" cy="1274374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2">
              <a:alphaModFix/>
            </a:blip>
            <a:srcRect t="18709" b="18715"/>
            <a:stretch/>
          </p:blipFill>
          <p:spPr>
            <a:xfrm>
              <a:off x="10814375" y="-111650"/>
              <a:ext cx="3620552" cy="127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/>
            <p:nvPr/>
          </p:nvSpPr>
          <p:spPr>
            <a:xfrm>
              <a:off x="11361500" y="44325"/>
              <a:ext cx="2713309" cy="771017"/>
            </a:xfrm>
            <a:custGeom>
              <a:avLst/>
              <a:gdLst/>
              <a:ahLst/>
              <a:cxnLst/>
              <a:rect l="l" t="t" r="r" b="b"/>
              <a:pathLst>
                <a:path w="30737" h="8735" extrusionOk="0">
                  <a:moveTo>
                    <a:pt x="1" y="1"/>
                  </a:moveTo>
                  <a:lnTo>
                    <a:pt x="1" y="1"/>
                  </a:lnTo>
                  <a:cubicBezTo>
                    <a:pt x="624" y="1027"/>
                    <a:pt x="1573" y="2385"/>
                    <a:pt x="2853" y="3723"/>
                  </a:cubicBezTo>
                  <a:cubicBezTo>
                    <a:pt x="6050" y="7051"/>
                    <a:pt x="9808" y="8735"/>
                    <a:pt x="14031" y="8735"/>
                  </a:cubicBezTo>
                  <a:cubicBezTo>
                    <a:pt x="14211" y="8735"/>
                    <a:pt x="14391" y="8732"/>
                    <a:pt x="14573" y="8726"/>
                  </a:cubicBezTo>
                  <a:cubicBezTo>
                    <a:pt x="20270" y="8531"/>
                    <a:pt x="24851" y="6439"/>
                    <a:pt x="27683" y="4717"/>
                  </a:cubicBezTo>
                  <a:cubicBezTo>
                    <a:pt x="28924" y="3964"/>
                    <a:pt x="29950" y="3217"/>
                    <a:pt x="30737" y="2586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04737" y="4246075"/>
            <a:ext cx="4086676" cy="1780551"/>
            <a:chOff x="6134475" y="-445250"/>
            <a:chExt cx="4086676" cy="1780551"/>
          </a:xfrm>
        </p:grpSpPr>
        <p:pic>
          <p:nvPicPr>
            <p:cNvPr id="153" name="Google Shape;153;p17"/>
            <p:cNvPicPr preferRelativeResize="0"/>
            <p:nvPr/>
          </p:nvPicPr>
          <p:blipFill rotWithShape="1">
            <a:blip r:embed="rId3">
              <a:alphaModFix/>
            </a:blip>
            <a:srcRect t="7955" b="14585"/>
            <a:stretch/>
          </p:blipFill>
          <p:spPr>
            <a:xfrm>
              <a:off x="6134475" y="-445250"/>
              <a:ext cx="4086676" cy="1780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7"/>
            <p:cNvSpPr/>
            <p:nvPr/>
          </p:nvSpPr>
          <p:spPr>
            <a:xfrm>
              <a:off x="6580575" y="-203450"/>
              <a:ext cx="3177614" cy="1266544"/>
            </a:xfrm>
            <a:custGeom>
              <a:avLst/>
              <a:gdLst/>
              <a:ahLst/>
              <a:cxnLst/>
              <a:rect l="l" t="t" r="r" b="b"/>
              <a:pathLst>
                <a:path w="31847" h="12694" extrusionOk="0">
                  <a:moveTo>
                    <a:pt x="17174" y="1"/>
                  </a:moveTo>
                  <a:cubicBezTo>
                    <a:pt x="16422" y="1"/>
                    <a:pt x="15669" y="85"/>
                    <a:pt x="14917" y="252"/>
                  </a:cubicBezTo>
                  <a:cubicBezTo>
                    <a:pt x="9414" y="1480"/>
                    <a:pt x="5444" y="5203"/>
                    <a:pt x="3080" y="8113"/>
                  </a:cubicBezTo>
                  <a:cubicBezTo>
                    <a:pt x="1670" y="9854"/>
                    <a:pt x="643" y="11524"/>
                    <a:pt x="0" y="12693"/>
                  </a:cubicBezTo>
                  <a:lnTo>
                    <a:pt x="31847" y="11128"/>
                  </a:lnTo>
                  <a:cubicBezTo>
                    <a:pt x="30996" y="9711"/>
                    <a:pt x="29528" y="7502"/>
                    <a:pt x="27572" y="5430"/>
                  </a:cubicBezTo>
                  <a:cubicBezTo>
                    <a:pt x="24170" y="1819"/>
                    <a:pt x="20680" y="1"/>
                    <a:pt x="171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 rot="5400000">
            <a:off x="-495389" y="570800"/>
            <a:ext cx="1453373" cy="1274374"/>
            <a:chOff x="19068961" y="5836325"/>
            <a:chExt cx="1453373" cy="1274374"/>
          </a:xfrm>
        </p:grpSpPr>
        <p:pic>
          <p:nvPicPr>
            <p:cNvPr id="156" name="Google Shape;156;p17"/>
            <p:cNvPicPr preferRelativeResize="0"/>
            <p:nvPr/>
          </p:nvPicPr>
          <p:blipFill rotWithShape="1">
            <a:blip r:embed="rId4">
              <a:alphaModFix/>
            </a:blip>
            <a:srcRect l="8987" r="26865"/>
            <a:stretch/>
          </p:blipFill>
          <p:spPr>
            <a:xfrm>
              <a:off x="19068961" y="5836325"/>
              <a:ext cx="1453373" cy="127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7"/>
            <p:cNvSpPr/>
            <p:nvPr/>
          </p:nvSpPr>
          <p:spPr>
            <a:xfrm>
              <a:off x="19298925" y="6296925"/>
              <a:ext cx="993456" cy="498035"/>
            </a:xfrm>
            <a:custGeom>
              <a:avLst/>
              <a:gdLst/>
              <a:ahLst/>
              <a:cxnLst/>
              <a:rect l="l" t="t" r="r" b="b"/>
              <a:pathLst>
                <a:path w="19562" h="10447" extrusionOk="0">
                  <a:moveTo>
                    <a:pt x="9778" y="0"/>
                  </a:moveTo>
                  <a:cubicBezTo>
                    <a:pt x="4379" y="0"/>
                    <a:pt x="0" y="4385"/>
                    <a:pt x="0" y="9784"/>
                  </a:cubicBezTo>
                  <a:lnTo>
                    <a:pt x="0" y="10447"/>
                  </a:lnTo>
                  <a:lnTo>
                    <a:pt x="19562" y="10447"/>
                  </a:lnTo>
                  <a:lnTo>
                    <a:pt x="19562" y="9784"/>
                  </a:lnTo>
                  <a:cubicBezTo>
                    <a:pt x="19562" y="4385"/>
                    <a:pt x="15177" y="0"/>
                    <a:pt x="9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ctrTitle"/>
          </p:nvPr>
        </p:nvSpPr>
        <p:spPr>
          <a:xfrm>
            <a:off x="2494300" y="869425"/>
            <a:ext cx="41553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2494395" y="2163650"/>
            <a:ext cx="41553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-1416689" y="272456"/>
            <a:ext cx="11858563" cy="5565099"/>
            <a:chOff x="-1615739" y="-1214177"/>
            <a:chExt cx="11858563" cy="5565099"/>
          </a:xfrm>
        </p:grpSpPr>
        <p:sp>
          <p:nvSpPr>
            <p:cNvPr id="213" name="Google Shape;213;p21"/>
            <p:cNvSpPr/>
            <p:nvPr/>
          </p:nvSpPr>
          <p:spPr>
            <a:xfrm rot="-5896891" flipH="1">
              <a:off x="7058817" y="-567841"/>
              <a:ext cx="3436280" cy="2462461"/>
            </a:xfrm>
            <a:custGeom>
              <a:avLst/>
              <a:gdLst/>
              <a:ahLst/>
              <a:cxnLst/>
              <a:rect l="l" t="t" r="r" b="b"/>
              <a:pathLst>
                <a:path w="44133" h="31626" extrusionOk="0">
                  <a:moveTo>
                    <a:pt x="30595" y="1"/>
                  </a:moveTo>
                  <a:cubicBezTo>
                    <a:pt x="26655" y="1"/>
                    <a:pt x="24122" y="1880"/>
                    <a:pt x="21667" y="3703"/>
                  </a:cubicBezTo>
                  <a:cubicBezTo>
                    <a:pt x="19711" y="5158"/>
                    <a:pt x="17704" y="6646"/>
                    <a:pt x="15228" y="6646"/>
                  </a:cubicBezTo>
                  <a:cubicBezTo>
                    <a:pt x="14039" y="6646"/>
                    <a:pt x="12740" y="6302"/>
                    <a:pt x="11285" y="5444"/>
                  </a:cubicBezTo>
                  <a:cubicBezTo>
                    <a:pt x="8980" y="4080"/>
                    <a:pt x="6603" y="3393"/>
                    <a:pt x="4199" y="3393"/>
                  </a:cubicBezTo>
                  <a:cubicBezTo>
                    <a:pt x="3615" y="3393"/>
                    <a:pt x="3030" y="3433"/>
                    <a:pt x="2443" y="3514"/>
                  </a:cubicBezTo>
                  <a:cubicBezTo>
                    <a:pt x="1455" y="3644"/>
                    <a:pt x="624" y="3885"/>
                    <a:pt x="0" y="4106"/>
                  </a:cubicBezTo>
                  <a:lnTo>
                    <a:pt x="24746" y="31626"/>
                  </a:lnTo>
                  <a:lnTo>
                    <a:pt x="44132" y="11882"/>
                  </a:lnTo>
                  <a:cubicBezTo>
                    <a:pt x="43872" y="10901"/>
                    <a:pt x="43184" y="8757"/>
                    <a:pt x="41819" y="6568"/>
                  </a:cubicBezTo>
                  <a:cubicBezTo>
                    <a:pt x="39429" y="2715"/>
                    <a:pt x="36148" y="539"/>
                    <a:pt x="32068" y="84"/>
                  </a:cubicBezTo>
                  <a:cubicBezTo>
                    <a:pt x="31555" y="27"/>
                    <a:pt x="31065" y="1"/>
                    <a:pt x="305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 rot="4514133" flipH="1">
              <a:off x="-1705440" y="1144552"/>
              <a:ext cx="3436232" cy="2462427"/>
            </a:xfrm>
            <a:custGeom>
              <a:avLst/>
              <a:gdLst/>
              <a:ahLst/>
              <a:cxnLst/>
              <a:rect l="l" t="t" r="r" b="b"/>
              <a:pathLst>
                <a:path w="44133" h="31626" extrusionOk="0">
                  <a:moveTo>
                    <a:pt x="30595" y="1"/>
                  </a:moveTo>
                  <a:cubicBezTo>
                    <a:pt x="26655" y="1"/>
                    <a:pt x="24122" y="1880"/>
                    <a:pt x="21667" y="3703"/>
                  </a:cubicBezTo>
                  <a:cubicBezTo>
                    <a:pt x="19711" y="5158"/>
                    <a:pt x="17704" y="6646"/>
                    <a:pt x="15228" y="6646"/>
                  </a:cubicBezTo>
                  <a:cubicBezTo>
                    <a:pt x="14039" y="6646"/>
                    <a:pt x="12740" y="6302"/>
                    <a:pt x="11285" y="5444"/>
                  </a:cubicBezTo>
                  <a:cubicBezTo>
                    <a:pt x="8980" y="4080"/>
                    <a:pt x="6603" y="3393"/>
                    <a:pt x="4199" y="3393"/>
                  </a:cubicBezTo>
                  <a:cubicBezTo>
                    <a:pt x="3615" y="3393"/>
                    <a:pt x="3030" y="3433"/>
                    <a:pt x="2443" y="3514"/>
                  </a:cubicBezTo>
                  <a:cubicBezTo>
                    <a:pt x="1455" y="3644"/>
                    <a:pt x="624" y="3885"/>
                    <a:pt x="0" y="4106"/>
                  </a:cubicBezTo>
                  <a:lnTo>
                    <a:pt x="24746" y="31626"/>
                  </a:lnTo>
                  <a:lnTo>
                    <a:pt x="44132" y="11882"/>
                  </a:lnTo>
                  <a:cubicBezTo>
                    <a:pt x="43872" y="10901"/>
                    <a:pt x="43184" y="8757"/>
                    <a:pt x="41819" y="6568"/>
                  </a:cubicBezTo>
                  <a:cubicBezTo>
                    <a:pt x="39429" y="2715"/>
                    <a:pt x="36148" y="539"/>
                    <a:pt x="32068" y="84"/>
                  </a:cubicBezTo>
                  <a:cubicBezTo>
                    <a:pt x="31555" y="27"/>
                    <a:pt x="31065" y="1"/>
                    <a:pt x="305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1"/>
          <p:cNvGrpSpPr/>
          <p:nvPr/>
        </p:nvGrpSpPr>
        <p:grpSpPr>
          <a:xfrm rot="10800000" flipH="1">
            <a:off x="-3439247" y="-1709232"/>
            <a:ext cx="7295849" cy="7439201"/>
            <a:chOff x="-3439247" y="-1106591"/>
            <a:chExt cx="7295849" cy="7439201"/>
          </a:xfrm>
        </p:grpSpPr>
        <p:grpSp>
          <p:nvGrpSpPr>
            <p:cNvPr id="216" name="Google Shape;216;p21"/>
            <p:cNvGrpSpPr/>
            <p:nvPr/>
          </p:nvGrpSpPr>
          <p:grpSpPr>
            <a:xfrm rot="2002875">
              <a:off x="-2324800" y="-172121"/>
              <a:ext cx="5066955" cy="5570262"/>
              <a:chOff x="12132875" y="5055275"/>
              <a:chExt cx="1879130" cy="2065786"/>
            </a:xfrm>
          </p:grpSpPr>
          <p:pic>
            <p:nvPicPr>
              <p:cNvPr id="217" name="Google Shape;217;p21"/>
              <p:cNvPicPr preferRelativeResize="0"/>
              <p:nvPr/>
            </p:nvPicPr>
            <p:blipFill rotWithShape="1">
              <a:blip r:embed="rId2">
                <a:alphaModFix/>
              </a:blip>
              <a:srcRect l="11308" r="38984"/>
              <a:stretch/>
            </p:blipFill>
            <p:spPr>
              <a:xfrm>
                <a:off x="12132875" y="5055275"/>
                <a:ext cx="1824748" cy="2064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1"/>
              <p:cNvSpPr/>
              <p:nvPr/>
            </p:nvSpPr>
            <p:spPr>
              <a:xfrm rot="-34290">
                <a:off x="12237444" y="5187270"/>
                <a:ext cx="1765002" cy="1925037"/>
              </a:xfrm>
              <a:custGeom>
                <a:avLst/>
                <a:gdLst/>
                <a:ahLst/>
                <a:cxnLst/>
                <a:rect l="l" t="t" r="r" b="b"/>
                <a:pathLst>
                  <a:path w="17873" h="19549" extrusionOk="0">
                    <a:moveTo>
                      <a:pt x="1033" y="0"/>
                    </a:moveTo>
                    <a:lnTo>
                      <a:pt x="0" y="19549"/>
                    </a:lnTo>
                    <a:lnTo>
                      <a:pt x="0" y="19549"/>
                    </a:lnTo>
                    <a:lnTo>
                      <a:pt x="14527" y="19419"/>
                    </a:lnTo>
                    <a:cubicBezTo>
                      <a:pt x="14527" y="19419"/>
                      <a:pt x="17872" y="14377"/>
                      <a:pt x="14546" y="10219"/>
                    </a:cubicBezTo>
                    <a:cubicBezTo>
                      <a:pt x="11220" y="6061"/>
                      <a:pt x="6607" y="9219"/>
                      <a:pt x="5529" y="5042"/>
                    </a:cubicBezTo>
                    <a:cubicBezTo>
                      <a:pt x="4450" y="864"/>
                      <a:pt x="1033" y="0"/>
                      <a:pt x="10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21"/>
            <p:cNvGrpSpPr/>
            <p:nvPr/>
          </p:nvGrpSpPr>
          <p:grpSpPr>
            <a:xfrm>
              <a:off x="-1459075" y="3840975"/>
              <a:ext cx="4086676" cy="1780551"/>
              <a:chOff x="6134475" y="-445250"/>
              <a:chExt cx="4086676" cy="1780551"/>
            </a:xfrm>
          </p:grpSpPr>
          <p:pic>
            <p:nvPicPr>
              <p:cNvPr id="220" name="Google Shape;220;p21"/>
              <p:cNvPicPr preferRelativeResize="0"/>
              <p:nvPr/>
            </p:nvPicPr>
            <p:blipFill rotWithShape="1">
              <a:blip r:embed="rId3">
                <a:alphaModFix/>
              </a:blip>
              <a:srcRect t="7955" b="14585"/>
              <a:stretch/>
            </p:blipFill>
            <p:spPr>
              <a:xfrm>
                <a:off x="6134475" y="-445250"/>
                <a:ext cx="4086676" cy="1780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Google Shape;221;p21"/>
              <p:cNvSpPr/>
              <p:nvPr/>
            </p:nvSpPr>
            <p:spPr>
              <a:xfrm>
                <a:off x="6580575" y="-203450"/>
                <a:ext cx="3177614" cy="1266544"/>
              </a:xfrm>
              <a:custGeom>
                <a:avLst/>
                <a:gdLst/>
                <a:ahLst/>
                <a:cxnLst/>
                <a:rect l="l" t="t" r="r" b="b"/>
                <a:pathLst>
                  <a:path w="31847" h="12694" extrusionOk="0">
                    <a:moveTo>
                      <a:pt x="17174" y="1"/>
                    </a:moveTo>
                    <a:cubicBezTo>
                      <a:pt x="16422" y="1"/>
                      <a:pt x="15669" y="85"/>
                      <a:pt x="14917" y="252"/>
                    </a:cubicBezTo>
                    <a:cubicBezTo>
                      <a:pt x="9414" y="1480"/>
                      <a:pt x="5444" y="5203"/>
                      <a:pt x="3080" y="8113"/>
                    </a:cubicBezTo>
                    <a:cubicBezTo>
                      <a:pt x="1670" y="9854"/>
                      <a:pt x="643" y="11524"/>
                      <a:pt x="0" y="12693"/>
                    </a:cubicBezTo>
                    <a:lnTo>
                      <a:pt x="31847" y="11128"/>
                    </a:lnTo>
                    <a:cubicBezTo>
                      <a:pt x="30996" y="9711"/>
                      <a:pt x="29528" y="7502"/>
                      <a:pt x="27572" y="5430"/>
                    </a:cubicBezTo>
                    <a:cubicBezTo>
                      <a:pt x="24170" y="1819"/>
                      <a:pt x="20680" y="1"/>
                      <a:pt x="171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" name="Google Shape;222;p21"/>
          <p:cNvGrpSpPr/>
          <p:nvPr/>
        </p:nvGrpSpPr>
        <p:grpSpPr>
          <a:xfrm rot="9731921" flipH="1">
            <a:off x="5658734" y="424716"/>
            <a:ext cx="4829060" cy="5039497"/>
            <a:chOff x="11951750" y="1540150"/>
            <a:chExt cx="2210401" cy="2306724"/>
          </a:xfrm>
        </p:grpSpPr>
        <p:pic>
          <p:nvPicPr>
            <p:cNvPr id="223" name="Google Shape;223;p21"/>
            <p:cNvPicPr preferRelativeResize="0"/>
            <p:nvPr/>
          </p:nvPicPr>
          <p:blipFill rotWithShape="1">
            <a:blip r:embed="rId4">
              <a:alphaModFix/>
            </a:blip>
            <a:srcRect l="6560" t="9026" r="49729" b="9877"/>
            <a:stretch/>
          </p:blipFill>
          <p:spPr>
            <a:xfrm>
              <a:off x="11951750" y="1540150"/>
              <a:ext cx="2210401" cy="2306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1"/>
            <p:cNvSpPr/>
            <p:nvPr/>
          </p:nvSpPr>
          <p:spPr>
            <a:xfrm>
              <a:off x="12050657" y="1642050"/>
              <a:ext cx="2024946" cy="2065008"/>
            </a:xfrm>
            <a:custGeom>
              <a:avLst/>
              <a:gdLst/>
              <a:ahLst/>
              <a:cxnLst/>
              <a:rect l="l" t="t" r="r" b="b"/>
              <a:pathLst>
                <a:path w="35064" h="36444" extrusionOk="0">
                  <a:moveTo>
                    <a:pt x="1677" y="0"/>
                  </a:moveTo>
                  <a:cubicBezTo>
                    <a:pt x="1339" y="591"/>
                    <a:pt x="793" y="1689"/>
                    <a:pt x="520" y="3028"/>
                  </a:cubicBezTo>
                  <a:cubicBezTo>
                    <a:pt x="1" y="5600"/>
                    <a:pt x="709" y="7881"/>
                    <a:pt x="2632" y="9804"/>
                  </a:cubicBezTo>
                  <a:cubicBezTo>
                    <a:pt x="3592" y="10764"/>
                    <a:pt x="4654" y="11111"/>
                    <a:pt x="5810" y="11111"/>
                  </a:cubicBezTo>
                  <a:cubicBezTo>
                    <a:pt x="7204" y="11111"/>
                    <a:pt x="8734" y="10607"/>
                    <a:pt x="10389" y="10064"/>
                  </a:cubicBezTo>
                  <a:cubicBezTo>
                    <a:pt x="12104" y="9498"/>
                    <a:pt x="13871" y="8914"/>
                    <a:pt x="15612" y="8914"/>
                  </a:cubicBezTo>
                  <a:lnTo>
                    <a:pt x="15619" y="8914"/>
                  </a:lnTo>
                  <a:cubicBezTo>
                    <a:pt x="17724" y="8914"/>
                    <a:pt x="19419" y="9758"/>
                    <a:pt x="20803" y="11499"/>
                  </a:cubicBezTo>
                  <a:cubicBezTo>
                    <a:pt x="22154" y="13201"/>
                    <a:pt x="22745" y="15170"/>
                    <a:pt x="22609" y="17515"/>
                  </a:cubicBezTo>
                  <a:cubicBezTo>
                    <a:pt x="22492" y="19497"/>
                    <a:pt x="21881" y="21511"/>
                    <a:pt x="21290" y="23466"/>
                  </a:cubicBezTo>
                  <a:cubicBezTo>
                    <a:pt x="20244" y="26916"/>
                    <a:pt x="19257" y="30171"/>
                    <a:pt x="20894" y="32997"/>
                  </a:cubicBezTo>
                  <a:cubicBezTo>
                    <a:pt x="22470" y="35706"/>
                    <a:pt x="25712" y="36444"/>
                    <a:pt x="28775" y="36444"/>
                  </a:cubicBezTo>
                  <a:cubicBezTo>
                    <a:pt x="31381" y="36444"/>
                    <a:pt x="33856" y="35910"/>
                    <a:pt x="35063" y="35602"/>
                  </a:cubicBezTo>
                  <a:lnTo>
                    <a:pt x="34998" y="487"/>
                  </a:lnTo>
                  <a:lnTo>
                    <a:pt x="16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1"/>
          <p:cNvSpPr txBox="1"/>
          <p:nvPr/>
        </p:nvSpPr>
        <p:spPr>
          <a:xfrm>
            <a:off x="2494371" y="3448700"/>
            <a:ext cx="415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g Shoulders Display"/>
              <a:buNone/>
              <a:defRPr sz="3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3" r:id="rId8"/>
    <p:sldLayoutId id="2147483667" r:id="rId9"/>
    <p:sldLayoutId id="2147483668" r:id="rId10"/>
    <p:sldLayoutId id="2147483669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g"/><Relationship Id="rId4" Type="http://schemas.openxmlformats.org/officeDocument/2006/relationships/image" Target="../media/image4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nerva.villanuevardr@uanl.edu.m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/>
          </p:nvPr>
        </p:nvSpPr>
        <p:spPr>
          <a:xfrm>
            <a:off x="1117215" y="842455"/>
            <a:ext cx="6426400" cy="26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Contaminantes</a:t>
            </a:r>
            <a:r>
              <a:rPr lang="en" sz="5400" dirty="0"/>
              <a:t> </a:t>
            </a:r>
            <a:r>
              <a:rPr lang="en" sz="5400" dirty="0" err="1"/>
              <a:t>emergentes</a:t>
            </a:r>
            <a:br>
              <a:rPr lang="en" sz="5400" dirty="0"/>
            </a:br>
            <a:r>
              <a:rPr lang="en" sz="5400" dirty="0"/>
              <a:t>¿</a:t>
            </a:r>
            <a:r>
              <a:rPr lang="en" sz="5400" dirty="0" err="1"/>
              <a:t>Qué</a:t>
            </a:r>
            <a:r>
              <a:rPr lang="en" sz="5400" dirty="0"/>
              <a:t> son y </a:t>
            </a:r>
            <a:r>
              <a:rPr lang="en" sz="5400" dirty="0" err="1"/>
              <a:t>qué</a:t>
            </a:r>
            <a:r>
              <a:rPr lang="en" sz="5400" dirty="0"/>
              <a:t> </a:t>
            </a:r>
            <a:r>
              <a:rPr lang="en" sz="5400" dirty="0" err="1"/>
              <a:t>hacer</a:t>
            </a:r>
            <a:r>
              <a:rPr lang="en" sz="5400" dirty="0"/>
              <a:t>?</a:t>
            </a:r>
            <a:endParaRPr dirty="0"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1"/>
          </p:nvPr>
        </p:nvSpPr>
        <p:spPr>
          <a:xfrm>
            <a:off x="2039250" y="3566140"/>
            <a:ext cx="5065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Por: Dra. Minerva Villanueva Rodríguez</a:t>
            </a:r>
            <a:endParaRPr dirty="0"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l="4250" t="-7669" r="40113" b="-7657"/>
          <a:stretch/>
        </p:blipFill>
        <p:spPr>
          <a:xfrm rot="-1863301">
            <a:off x="3898795" y="271474"/>
            <a:ext cx="351162" cy="409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678300" y="822709"/>
            <a:ext cx="766576" cy="700138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7661938" y="4053533"/>
            <a:ext cx="448354" cy="409495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7"/>
          <p:cNvGrpSpPr/>
          <p:nvPr/>
        </p:nvGrpSpPr>
        <p:grpSpPr>
          <a:xfrm rot="-5400000">
            <a:off x="7206100" y="1476975"/>
            <a:ext cx="4086676" cy="1780551"/>
            <a:chOff x="6134475" y="-445250"/>
            <a:chExt cx="4086676" cy="1780551"/>
          </a:xfrm>
        </p:grpSpPr>
        <p:pic>
          <p:nvPicPr>
            <p:cNvPr id="256" name="Google Shape;256;p27"/>
            <p:cNvPicPr preferRelativeResize="0"/>
            <p:nvPr/>
          </p:nvPicPr>
          <p:blipFill rotWithShape="1">
            <a:blip r:embed="rId4">
              <a:alphaModFix/>
            </a:blip>
            <a:srcRect t="7955" b="14585"/>
            <a:stretch/>
          </p:blipFill>
          <p:spPr>
            <a:xfrm>
              <a:off x="6134475" y="-445250"/>
              <a:ext cx="4086676" cy="1780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7"/>
            <p:cNvSpPr/>
            <p:nvPr/>
          </p:nvSpPr>
          <p:spPr>
            <a:xfrm>
              <a:off x="6549389" y="-215887"/>
              <a:ext cx="3239955" cy="1291424"/>
            </a:xfrm>
            <a:custGeom>
              <a:avLst/>
              <a:gdLst/>
              <a:ahLst/>
              <a:cxnLst/>
              <a:rect l="l" t="t" r="r" b="b"/>
              <a:pathLst>
                <a:path w="31847" h="12694" extrusionOk="0">
                  <a:moveTo>
                    <a:pt x="17174" y="1"/>
                  </a:moveTo>
                  <a:cubicBezTo>
                    <a:pt x="16422" y="1"/>
                    <a:pt x="15669" y="85"/>
                    <a:pt x="14917" y="252"/>
                  </a:cubicBezTo>
                  <a:cubicBezTo>
                    <a:pt x="9414" y="1480"/>
                    <a:pt x="5444" y="5203"/>
                    <a:pt x="3080" y="8113"/>
                  </a:cubicBezTo>
                  <a:cubicBezTo>
                    <a:pt x="1670" y="9854"/>
                    <a:pt x="643" y="11524"/>
                    <a:pt x="0" y="12693"/>
                  </a:cubicBezTo>
                  <a:lnTo>
                    <a:pt x="31847" y="11128"/>
                  </a:lnTo>
                  <a:cubicBezTo>
                    <a:pt x="30996" y="9711"/>
                    <a:pt x="29528" y="7502"/>
                    <a:pt x="27572" y="5430"/>
                  </a:cubicBezTo>
                  <a:cubicBezTo>
                    <a:pt x="24170" y="1819"/>
                    <a:pt x="20680" y="1"/>
                    <a:pt x="171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1 Imagen" descr="descarga (1).jpg">
            <a:extLst>
              <a:ext uri="{FF2B5EF4-FFF2-40B4-BE49-F238E27FC236}">
                <a16:creationId xmlns:a16="http://schemas.microsoft.com/office/drawing/2014/main" id="{6A7F72EF-B088-5744-860B-2F3C1235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63052" y="4095925"/>
            <a:ext cx="1070363" cy="911284"/>
          </a:xfrm>
          <a:prstGeom prst="rect">
            <a:avLst/>
          </a:prstGeom>
          <a:noFill/>
        </p:spPr>
      </p:pic>
      <p:pic>
        <p:nvPicPr>
          <p:cNvPr id="11" name="0 Imagen" descr="aa.jpg">
            <a:extLst>
              <a:ext uri="{FF2B5EF4-FFF2-40B4-BE49-F238E27FC236}">
                <a16:creationId xmlns:a16="http://schemas.microsoft.com/office/drawing/2014/main" id="{886756DF-860E-B64D-87B6-CCF61809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530022" y="4095925"/>
            <a:ext cx="1141076" cy="911284"/>
          </a:xfrm>
          <a:prstGeom prst="rect">
            <a:avLst/>
          </a:prstGeom>
          <a:noFill/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924D9264-F2D2-1448-A593-FB8F7C7CB849}"/>
              </a:ext>
            </a:extLst>
          </p:cNvPr>
          <p:cNvSpPr/>
          <p:nvPr/>
        </p:nvSpPr>
        <p:spPr>
          <a:xfrm>
            <a:off x="2890714" y="4519863"/>
            <a:ext cx="303320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s-MX" sz="1200" b="0" i="0" u="none" strike="noStrike" cap="none" normalizeH="0" baseline="0" dirty="0">
                <a:ln>
                  <a:noFill/>
                </a:ln>
                <a:solidFill>
                  <a:srgbClr val="17365D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Universidad Autónoma de Nuevo León</a:t>
            </a:r>
            <a:endParaRPr kumimoji="0" lang="es-MX" sz="9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sz="11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Facultad de Ciencias Químicas</a:t>
            </a:r>
            <a:endParaRPr kumimoji="0" lang="es-MX" sz="9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MX" dirty="0"/>
              <a:t>Métodos de tratamiento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704D0C-40A5-3D4B-A4B7-433ABB4B5C62}"/>
              </a:ext>
            </a:extLst>
          </p:cNvPr>
          <p:cNvGrpSpPr/>
          <p:nvPr/>
        </p:nvGrpSpPr>
        <p:grpSpPr>
          <a:xfrm>
            <a:off x="833851" y="1217272"/>
            <a:ext cx="5741053" cy="3018873"/>
            <a:chOff x="1642368" y="1265398"/>
            <a:chExt cx="5741053" cy="3018873"/>
          </a:xfrm>
        </p:grpSpPr>
        <p:grpSp>
          <p:nvGrpSpPr>
            <p:cNvPr id="23" name="Google Shape;3256;p55">
              <a:extLst>
                <a:ext uri="{FF2B5EF4-FFF2-40B4-BE49-F238E27FC236}">
                  <a16:creationId xmlns:a16="http://schemas.microsoft.com/office/drawing/2014/main" id="{FEF0FAB9-F492-3744-AB26-8F2717B63F1B}"/>
                </a:ext>
              </a:extLst>
            </p:cNvPr>
            <p:cNvGrpSpPr/>
            <p:nvPr/>
          </p:nvGrpSpPr>
          <p:grpSpPr>
            <a:xfrm>
              <a:off x="1642368" y="1265398"/>
              <a:ext cx="5741053" cy="3018873"/>
              <a:chOff x="3530532" y="1492323"/>
              <a:chExt cx="1562000" cy="753666"/>
            </a:xfrm>
          </p:grpSpPr>
          <p:cxnSp>
            <p:nvCxnSpPr>
              <p:cNvPr id="24" name="Google Shape;3257;p55">
                <a:extLst>
                  <a:ext uri="{FF2B5EF4-FFF2-40B4-BE49-F238E27FC236}">
                    <a16:creationId xmlns:a16="http://schemas.microsoft.com/office/drawing/2014/main" id="{925A22F5-834F-DC47-B7A5-804D26DE0E6A}"/>
                  </a:ext>
                </a:extLst>
              </p:cNvPr>
              <p:cNvCxnSpPr/>
              <p:nvPr/>
            </p:nvCxnSpPr>
            <p:spPr>
              <a:xfrm>
                <a:off x="3583832" y="1857562"/>
                <a:ext cx="15087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5" name="Google Shape;3258;p55">
                <a:extLst>
                  <a:ext uri="{FF2B5EF4-FFF2-40B4-BE49-F238E27FC236}">
                    <a16:creationId xmlns:a16="http://schemas.microsoft.com/office/drawing/2014/main" id="{67DD66D4-C11E-5549-93D5-F390B9C6F9E9}"/>
                  </a:ext>
                </a:extLst>
              </p:cNvPr>
              <p:cNvGrpSpPr/>
              <p:nvPr/>
            </p:nvGrpSpPr>
            <p:grpSpPr>
              <a:xfrm>
                <a:off x="3530532" y="1496185"/>
                <a:ext cx="548837" cy="463587"/>
                <a:chOff x="3530532" y="1496185"/>
                <a:chExt cx="548837" cy="463587"/>
              </a:xfrm>
            </p:grpSpPr>
            <p:grpSp>
              <p:nvGrpSpPr>
                <p:cNvPr id="41" name="Google Shape;3259;p55">
                  <a:extLst>
                    <a:ext uri="{FF2B5EF4-FFF2-40B4-BE49-F238E27FC236}">
                      <a16:creationId xmlns:a16="http://schemas.microsoft.com/office/drawing/2014/main" id="{8170ACEA-12DA-B241-9946-28E204DC8D44}"/>
                    </a:ext>
                  </a:extLst>
                </p:cNvPr>
                <p:cNvGrpSpPr/>
                <p:nvPr/>
              </p:nvGrpSpPr>
              <p:grpSpPr>
                <a:xfrm>
                  <a:off x="3567462" y="1496185"/>
                  <a:ext cx="511907" cy="361376"/>
                  <a:chOff x="3567462" y="1496185"/>
                  <a:chExt cx="511907" cy="361376"/>
                </a:xfrm>
              </p:grpSpPr>
              <p:cxnSp>
                <p:nvCxnSpPr>
                  <p:cNvPr id="43" name="Google Shape;3260;p55">
                    <a:extLst>
                      <a:ext uri="{FF2B5EF4-FFF2-40B4-BE49-F238E27FC236}">
                        <a16:creationId xmlns:a16="http://schemas.microsoft.com/office/drawing/2014/main" id="{AE843F85-A08E-A443-A487-FA8B6A431A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626630" y="1565661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4" name="Google Shape;3261;p55">
                    <a:extLst>
                      <a:ext uri="{FF2B5EF4-FFF2-40B4-BE49-F238E27FC236}">
                        <a16:creationId xmlns:a16="http://schemas.microsoft.com/office/drawing/2014/main" id="{CEF21B47-B77B-5749-815A-6A6DFE97EB65}"/>
                      </a:ext>
                    </a:extLst>
                  </p:cNvPr>
                  <p:cNvSpPr/>
                  <p:nvPr/>
                </p:nvSpPr>
                <p:spPr>
                  <a:xfrm>
                    <a:off x="3567462" y="1496185"/>
                    <a:ext cx="511907" cy="136008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600" b="1" dirty="0">
                        <a:solidFill>
                          <a:schemeClr val="accent2"/>
                        </a:solidFill>
                      </a:rPr>
                      <a:t>Microbiológicos</a:t>
                    </a:r>
                    <a:endParaRPr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42" name="Google Shape;3262;p55">
                  <a:extLst>
                    <a:ext uri="{FF2B5EF4-FFF2-40B4-BE49-F238E27FC236}">
                      <a16:creationId xmlns:a16="http://schemas.microsoft.com/office/drawing/2014/main" id="{6B669CA9-FF58-BB42-8C67-839F20DC461C}"/>
                    </a:ext>
                  </a:extLst>
                </p:cNvPr>
                <p:cNvSpPr/>
                <p:nvPr/>
              </p:nvSpPr>
              <p:spPr>
                <a:xfrm>
                  <a:off x="3530532" y="1771972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6" name="Google Shape;3263;p55">
                <a:extLst>
                  <a:ext uri="{FF2B5EF4-FFF2-40B4-BE49-F238E27FC236}">
                    <a16:creationId xmlns:a16="http://schemas.microsoft.com/office/drawing/2014/main" id="{0426481D-0EE4-3244-92F6-ABA8B787F8A8}"/>
                  </a:ext>
                </a:extLst>
              </p:cNvPr>
              <p:cNvGrpSpPr/>
              <p:nvPr/>
            </p:nvGrpSpPr>
            <p:grpSpPr>
              <a:xfrm>
                <a:off x="3891569" y="1779209"/>
                <a:ext cx="458426" cy="442490"/>
                <a:chOff x="3891569" y="1779209"/>
                <a:chExt cx="458426" cy="442490"/>
              </a:xfrm>
            </p:grpSpPr>
            <p:grpSp>
              <p:nvGrpSpPr>
                <p:cNvPr id="37" name="Google Shape;3264;p55">
                  <a:extLst>
                    <a:ext uri="{FF2B5EF4-FFF2-40B4-BE49-F238E27FC236}">
                      <a16:creationId xmlns:a16="http://schemas.microsoft.com/office/drawing/2014/main" id="{2F0E5A34-FC7A-B645-A123-CC527DADFA06}"/>
                    </a:ext>
                  </a:extLst>
                </p:cNvPr>
                <p:cNvGrpSpPr/>
                <p:nvPr/>
              </p:nvGrpSpPr>
              <p:grpSpPr>
                <a:xfrm>
                  <a:off x="3929014" y="1881638"/>
                  <a:ext cx="420981" cy="340061"/>
                  <a:chOff x="3929014" y="1881638"/>
                  <a:chExt cx="420981" cy="340061"/>
                </a:xfrm>
              </p:grpSpPr>
              <p:cxnSp>
                <p:nvCxnSpPr>
                  <p:cNvPr id="39" name="Google Shape;3265;p55">
                    <a:extLst>
                      <a:ext uri="{FF2B5EF4-FFF2-40B4-BE49-F238E27FC236}">
                        <a16:creationId xmlns:a16="http://schemas.microsoft.com/office/drawing/2014/main" id="{19AAB9F8-F7AC-F345-960D-8AE77297AAA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988388" y="1881638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0" name="Google Shape;3266;p55">
                    <a:extLst>
                      <a:ext uri="{FF2B5EF4-FFF2-40B4-BE49-F238E27FC236}">
                        <a16:creationId xmlns:a16="http://schemas.microsoft.com/office/drawing/2014/main" id="{42DE0C82-BA4E-3B46-BFDA-E6C996F0E749}"/>
                      </a:ext>
                    </a:extLst>
                  </p:cNvPr>
                  <p:cNvSpPr/>
                  <p:nvPr/>
                </p:nvSpPr>
                <p:spPr>
                  <a:xfrm>
                    <a:off x="3929014" y="2103016"/>
                    <a:ext cx="420981" cy="118683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600" b="1" dirty="0">
                        <a:solidFill>
                          <a:schemeClr val="accent2"/>
                        </a:solidFill>
                      </a:rPr>
                      <a:t>Químicos</a:t>
                    </a:r>
                    <a:endParaRPr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8" name="Google Shape;3267;p55">
                  <a:extLst>
                    <a:ext uri="{FF2B5EF4-FFF2-40B4-BE49-F238E27FC236}">
                      <a16:creationId xmlns:a16="http://schemas.microsoft.com/office/drawing/2014/main" id="{6886F807-2A6D-1D42-87D3-8E8DDB5F7395}"/>
                    </a:ext>
                  </a:extLst>
                </p:cNvPr>
                <p:cNvSpPr/>
                <p:nvPr/>
              </p:nvSpPr>
              <p:spPr>
                <a:xfrm>
                  <a:off x="3891569" y="1779209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7" name="Google Shape;3268;p55">
                <a:extLst>
                  <a:ext uri="{FF2B5EF4-FFF2-40B4-BE49-F238E27FC236}">
                    <a16:creationId xmlns:a16="http://schemas.microsoft.com/office/drawing/2014/main" id="{269BAA23-A2D2-F145-95C3-3C03C1A05A15}"/>
                  </a:ext>
                </a:extLst>
              </p:cNvPr>
              <p:cNvGrpSpPr/>
              <p:nvPr/>
            </p:nvGrpSpPr>
            <p:grpSpPr>
              <a:xfrm>
                <a:off x="4252606" y="1492323"/>
                <a:ext cx="638349" cy="467449"/>
                <a:chOff x="4252606" y="1492323"/>
                <a:chExt cx="638349" cy="467449"/>
              </a:xfrm>
            </p:grpSpPr>
            <p:grpSp>
              <p:nvGrpSpPr>
                <p:cNvPr id="33" name="Google Shape;3269;p55">
                  <a:extLst>
                    <a:ext uri="{FF2B5EF4-FFF2-40B4-BE49-F238E27FC236}">
                      <a16:creationId xmlns:a16="http://schemas.microsoft.com/office/drawing/2014/main" id="{459DE554-883D-8A48-8BD3-771639E51D35}"/>
                    </a:ext>
                  </a:extLst>
                </p:cNvPr>
                <p:cNvGrpSpPr/>
                <p:nvPr/>
              </p:nvGrpSpPr>
              <p:grpSpPr>
                <a:xfrm>
                  <a:off x="4282288" y="1492323"/>
                  <a:ext cx="608667" cy="365238"/>
                  <a:chOff x="4282288" y="1492323"/>
                  <a:chExt cx="608667" cy="365238"/>
                </a:xfrm>
              </p:grpSpPr>
              <p:cxnSp>
                <p:nvCxnSpPr>
                  <p:cNvPr id="35" name="Google Shape;3270;p55">
                    <a:extLst>
                      <a:ext uri="{FF2B5EF4-FFF2-40B4-BE49-F238E27FC236}">
                        <a16:creationId xmlns:a16="http://schemas.microsoft.com/office/drawing/2014/main" id="{05F260F3-46C3-014F-BAFD-3DC9AB15BA2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4349995" y="1565661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6" name="Google Shape;3271;p55">
                    <a:extLst>
                      <a:ext uri="{FF2B5EF4-FFF2-40B4-BE49-F238E27FC236}">
                        <a16:creationId xmlns:a16="http://schemas.microsoft.com/office/drawing/2014/main" id="{500179CE-0446-9A42-B1DC-A04E0A917CD7}"/>
                      </a:ext>
                    </a:extLst>
                  </p:cNvPr>
                  <p:cNvSpPr/>
                  <p:nvPr/>
                </p:nvSpPr>
                <p:spPr>
                  <a:xfrm>
                    <a:off x="4282288" y="1492323"/>
                    <a:ext cx="608667" cy="139871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600" b="1" dirty="0">
                        <a:solidFill>
                          <a:schemeClr val="accent2"/>
                        </a:solidFill>
                      </a:rPr>
                      <a:t>Procesos Avanzados de oxidación</a:t>
                    </a:r>
                    <a:endParaRPr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4" name="Google Shape;3272;p55">
                  <a:extLst>
                    <a:ext uri="{FF2B5EF4-FFF2-40B4-BE49-F238E27FC236}">
                      <a16:creationId xmlns:a16="http://schemas.microsoft.com/office/drawing/2014/main" id="{F3CC88B2-8157-E947-B580-E8DB48679F83}"/>
                    </a:ext>
                  </a:extLst>
                </p:cNvPr>
                <p:cNvSpPr/>
                <p:nvPr/>
              </p:nvSpPr>
              <p:spPr>
                <a:xfrm>
                  <a:off x="4252606" y="1771972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8" name="Google Shape;3273;p55">
                <a:extLst>
                  <a:ext uri="{FF2B5EF4-FFF2-40B4-BE49-F238E27FC236}">
                    <a16:creationId xmlns:a16="http://schemas.microsoft.com/office/drawing/2014/main" id="{3729D1E1-99BF-CF48-BBFB-AF569698B610}"/>
                  </a:ext>
                </a:extLst>
              </p:cNvPr>
              <p:cNvGrpSpPr/>
              <p:nvPr/>
            </p:nvGrpSpPr>
            <p:grpSpPr>
              <a:xfrm>
                <a:off x="4616159" y="1764046"/>
                <a:ext cx="457273" cy="481943"/>
                <a:chOff x="4616159" y="1764046"/>
                <a:chExt cx="457273" cy="481943"/>
              </a:xfrm>
            </p:grpSpPr>
            <p:grpSp>
              <p:nvGrpSpPr>
                <p:cNvPr id="29" name="Google Shape;3274;p55">
                  <a:extLst>
                    <a:ext uri="{FF2B5EF4-FFF2-40B4-BE49-F238E27FC236}">
                      <a16:creationId xmlns:a16="http://schemas.microsoft.com/office/drawing/2014/main" id="{E3CF2ED9-B25F-E948-8F4D-36FAF8EFB86F}"/>
                    </a:ext>
                  </a:extLst>
                </p:cNvPr>
                <p:cNvGrpSpPr/>
                <p:nvPr/>
              </p:nvGrpSpPr>
              <p:grpSpPr>
                <a:xfrm>
                  <a:off x="4652451" y="1879538"/>
                  <a:ext cx="420981" cy="366451"/>
                  <a:chOff x="4652451" y="1879538"/>
                  <a:chExt cx="420981" cy="366451"/>
                </a:xfrm>
              </p:grpSpPr>
              <p:cxnSp>
                <p:nvCxnSpPr>
                  <p:cNvPr id="31" name="Google Shape;3275;p55">
                    <a:extLst>
                      <a:ext uri="{FF2B5EF4-FFF2-40B4-BE49-F238E27FC236}">
                        <a16:creationId xmlns:a16="http://schemas.microsoft.com/office/drawing/2014/main" id="{006A4E35-D7CF-1A44-B80A-64D9EB3DA167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4707486" y="1879538"/>
                    <a:ext cx="0" cy="294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2" name="Google Shape;3276;p55">
                    <a:extLst>
                      <a:ext uri="{FF2B5EF4-FFF2-40B4-BE49-F238E27FC236}">
                        <a16:creationId xmlns:a16="http://schemas.microsoft.com/office/drawing/2014/main" id="{9F8EC78B-C45A-6641-84B6-7F37AE62D61E}"/>
                      </a:ext>
                    </a:extLst>
                  </p:cNvPr>
                  <p:cNvSpPr/>
                  <p:nvPr/>
                </p:nvSpPr>
                <p:spPr>
                  <a:xfrm>
                    <a:off x="4652451" y="2103016"/>
                    <a:ext cx="420981" cy="142973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 sz="1600" b="1" dirty="0">
                        <a:solidFill>
                          <a:schemeClr val="accent2"/>
                        </a:solidFill>
                      </a:rPr>
                      <a:t>Sistemas acoplados</a:t>
                    </a:r>
                    <a:endParaRPr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0" name="Google Shape;3277;p55">
                  <a:extLst>
                    <a:ext uri="{FF2B5EF4-FFF2-40B4-BE49-F238E27FC236}">
                      <a16:creationId xmlns:a16="http://schemas.microsoft.com/office/drawing/2014/main" id="{6F8C04F9-AC1A-344D-80B4-DBCA1DC25966}"/>
                    </a:ext>
                  </a:extLst>
                </p:cNvPr>
                <p:cNvSpPr/>
                <p:nvPr/>
              </p:nvSpPr>
              <p:spPr>
                <a:xfrm>
                  <a:off x="4616159" y="1764046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1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356" name="Google Shape;356;p33"/>
            <p:cNvGrpSpPr/>
            <p:nvPr/>
          </p:nvGrpSpPr>
          <p:grpSpPr>
            <a:xfrm>
              <a:off x="5779878" y="2495140"/>
              <a:ext cx="366364" cy="367290"/>
              <a:chOff x="-61784125" y="3377700"/>
              <a:chExt cx="316650" cy="31745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357" name="Google Shape;357;p3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</p:grpSp>
        <p:grpSp>
          <p:nvGrpSpPr>
            <p:cNvPr id="45" name="Google Shape;4873;p59">
              <a:extLst>
                <a:ext uri="{FF2B5EF4-FFF2-40B4-BE49-F238E27FC236}">
                  <a16:creationId xmlns:a16="http://schemas.microsoft.com/office/drawing/2014/main" id="{0A9451C3-1536-9C49-A98E-2B36BB0E7D51}"/>
                </a:ext>
              </a:extLst>
            </p:cNvPr>
            <p:cNvGrpSpPr/>
            <p:nvPr/>
          </p:nvGrpSpPr>
          <p:grpSpPr>
            <a:xfrm>
              <a:off x="3143698" y="2599197"/>
              <a:ext cx="293416" cy="339253"/>
              <a:chOff x="2710875" y="3806450"/>
              <a:chExt cx="416725" cy="48182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6" name="Google Shape;4874;p59">
                <a:extLst>
                  <a:ext uri="{FF2B5EF4-FFF2-40B4-BE49-F238E27FC236}">
                    <a16:creationId xmlns:a16="http://schemas.microsoft.com/office/drawing/2014/main" id="{08685BB9-B5D2-484B-87DB-1B93071768DE}"/>
                  </a:ext>
                </a:extLst>
              </p:cNvPr>
              <p:cNvSpPr/>
              <p:nvPr/>
            </p:nvSpPr>
            <p:spPr>
              <a:xfrm>
                <a:off x="2710875" y="4144450"/>
                <a:ext cx="416725" cy="143825"/>
              </a:xfrm>
              <a:custGeom>
                <a:avLst/>
                <a:gdLst/>
                <a:ahLst/>
                <a:cxnLst/>
                <a:rect l="l" t="t" r="r" b="b"/>
                <a:pathLst>
                  <a:path w="16669" h="5753" extrusionOk="0">
                    <a:moveTo>
                      <a:pt x="2313" y="1"/>
                    </a:moveTo>
                    <a:lnTo>
                      <a:pt x="260" y="3590"/>
                    </a:lnTo>
                    <a:cubicBezTo>
                      <a:pt x="1" y="4039"/>
                      <a:pt x="1" y="4590"/>
                      <a:pt x="266" y="5036"/>
                    </a:cubicBezTo>
                    <a:cubicBezTo>
                      <a:pt x="517" y="5479"/>
                      <a:pt x="986" y="5752"/>
                      <a:pt x="1495" y="5752"/>
                    </a:cubicBezTo>
                    <a:cubicBezTo>
                      <a:pt x="1498" y="5752"/>
                      <a:pt x="1501" y="5752"/>
                      <a:pt x="1503" y="5752"/>
                    </a:cubicBezTo>
                    <a:lnTo>
                      <a:pt x="15165" y="5752"/>
                    </a:lnTo>
                    <a:cubicBezTo>
                      <a:pt x="15168" y="5752"/>
                      <a:pt x="15171" y="5752"/>
                      <a:pt x="15174" y="5752"/>
                    </a:cubicBezTo>
                    <a:cubicBezTo>
                      <a:pt x="15682" y="5752"/>
                      <a:pt x="16151" y="5479"/>
                      <a:pt x="16403" y="5036"/>
                    </a:cubicBezTo>
                    <a:cubicBezTo>
                      <a:pt x="16668" y="4590"/>
                      <a:pt x="16668" y="4039"/>
                      <a:pt x="16409" y="3590"/>
                    </a:cubicBezTo>
                    <a:lnTo>
                      <a:pt x="1435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4875;p59">
                <a:extLst>
                  <a:ext uri="{FF2B5EF4-FFF2-40B4-BE49-F238E27FC236}">
                    <a16:creationId xmlns:a16="http://schemas.microsoft.com/office/drawing/2014/main" id="{50530A20-FFCC-BE4A-B8CD-E8C0AA660EFA}"/>
                  </a:ext>
                </a:extLst>
              </p:cNvPr>
              <p:cNvSpPr/>
              <p:nvPr/>
            </p:nvSpPr>
            <p:spPr>
              <a:xfrm>
                <a:off x="2784800" y="3806450"/>
                <a:ext cx="268850" cy="309800"/>
              </a:xfrm>
              <a:custGeom>
                <a:avLst/>
                <a:gdLst/>
                <a:ahLst/>
                <a:cxnLst/>
                <a:rect l="l" t="t" r="r" b="b"/>
                <a:pathLst>
                  <a:path w="10754" h="12392" extrusionOk="0">
                    <a:moveTo>
                      <a:pt x="5379" y="8113"/>
                    </a:moveTo>
                    <a:cubicBezTo>
                      <a:pt x="5882" y="8113"/>
                      <a:pt x="6132" y="8721"/>
                      <a:pt x="5776" y="9076"/>
                    </a:cubicBezTo>
                    <a:cubicBezTo>
                      <a:pt x="5661" y="9192"/>
                      <a:pt x="5519" y="9244"/>
                      <a:pt x="5380" y="9244"/>
                    </a:cubicBezTo>
                    <a:cubicBezTo>
                      <a:pt x="5091" y="9244"/>
                      <a:pt x="4813" y="9019"/>
                      <a:pt x="4813" y="8679"/>
                    </a:cubicBezTo>
                    <a:cubicBezTo>
                      <a:pt x="4813" y="8366"/>
                      <a:pt x="5066" y="8113"/>
                      <a:pt x="5379" y="8113"/>
                    </a:cubicBezTo>
                    <a:close/>
                    <a:moveTo>
                      <a:pt x="4280" y="9989"/>
                    </a:moveTo>
                    <a:cubicBezTo>
                      <a:pt x="4783" y="9989"/>
                      <a:pt x="5036" y="10597"/>
                      <a:pt x="4680" y="10952"/>
                    </a:cubicBezTo>
                    <a:cubicBezTo>
                      <a:pt x="4566" y="11067"/>
                      <a:pt x="4425" y="11118"/>
                      <a:pt x="4286" y="11118"/>
                    </a:cubicBezTo>
                    <a:cubicBezTo>
                      <a:pt x="3996" y="11118"/>
                      <a:pt x="3717" y="10892"/>
                      <a:pt x="3717" y="10552"/>
                    </a:cubicBezTo>
                    <a:cubicBezTo>
                      <a:pt x="3717" y="10242"/>
                      <a:pt x="3970" y="9989"/>
                      <a:pt x="4280" y="9989"/>
                    </a:cubicBezTo>
                    <a:close/>
                    <a:moveTo>
                      <a:pt x="6475" y="9989"/>
                    </a:moveTo>
                    <a:cubicBezTo>
                      <a:pt x="6978" y="9989"/>
                      <a:pt x="7231" y="10597"/>
                      <a:pt x="6875" y="10952"/>
                    </a:cubicBezTo>
                    <a:cubicBezTo>
                      <a:pt x="6761" y="11067"/>
                      <a:pt x="6620" y="11118"/>
                      <a:pt x="6481" y="11118"/>
                    </a:cubicBezTo>
                    <a:cubicBezTo>
                      <a:pt x="6191" y="11118"/>
                      <a:pt x="5912" y="10892"/>
                      <a:pt x="5912" y="10552"/>
                    </a:cubicBezTo>
                    <a:cubicBezTo>
                      <a:pt x="5912" y="10242"/>
                      <a:pt x="6162" y="9989"/>
                      <a:pt x="6475" y="9989"/>
                    </a:cubicBezTo>
                    <a:close/>
                    <a:moveTo>
                      <a:pt x="1744" y="0"/>
                    </a:moveTo>
                    <a:cubicBezTo>
                      <a:pt x="1434" y="0"/>
                      <a:pt x="1181" y="253"/>
                      <a:pt x="1181" y="566"/>
                    </a:cubicBezTo>
                    <a:cubicBezTo>
                      <a:pt x="1181" y="877"/>
                      <a:pt x="1434" y="1130"/>
                      <a:pt x="1744" y="1130"/>
                    </a:cubicBezTo>
                    <a:lnTo>
                      <a:pt x="2259" y="1130"/>
                    </a:lnTo>
                    <a:lnTo>
                      <a:pt x="2259" y="8444"/>
                    </a:lnTo>
                    <a:lnTo>
                      <a:pt x="1" y="12392"/>
                    </a:lnTo>
                    <a:lnTo>
                      <a:pt x="10754" y="12392"/>
                    </a:lnTo>
                    <a:lnTo>
                      <a:pt x="8496" y="8444"/>
                    </a:lnTo>
                    <a:lnTo>
                      <a:pt x="8496" y="1130"/>
                    </a:lnTo>
                    <a:lnTo>
                      <a:pt x="9010" y="1130"/>
                    </a:lnTo>
                    <a:cubicBezTo>
                      <a:pt x="9321" y="1130"/>
                      <a:pt x="9574" y="877"/>
                      <a:pt x="9574" y="566"/>
                    </a:cubicBezTo>
                    <a:cubicBezTo>
                      <a:pt x="9574" y="253"/>
                      <a:pt x="9321" y="0"/>
                      <a:pt x="9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8" name="Google Shape;7413;p64">
              <a:extLst>
                <a:ext uri="{FF2B5EF4-FFF2-40B4-BE49-F238E27FC236}">
                  <a16:creationId xmlns:a16="http://schemas.microsoft.com/office/drawing/2014/main" id="{00D4A875-6189-744F-9C9B-C865067A94AF}"/>
                </a:ext>
              </a:extLst>
            </p:cNvPr>
            <p:cNvSpPr/>
            <p:nvPr/>
          </p:nvSpPr>
          <p:spPr>
            <a:xfrm>
              <a:off x="1761403" y="2505998"/>
              <a:ext cx="449288" cy="448143"/>
            </a:xfrm>
            <a:custGeom>
              <a:avLst/>
              <a:gdLst/>
              <a:ahLst/>
              <a:cxnLst/>
              <a:rect l="l" t="t" r="r" b="b"/>
              <a:pathLst>
                <a:path w="12161" h="12130" extrusionOk="0">
                  <a:moveTo>
                    <a:pt x="3245" y="0"/>
                  </a:moveTo>
                  <a:cubicBezTo>
                    <a:pt x="3245" y="0"/>
                    <a:pt x="2174" y="820"/>
                    <a:pt x="2174" y="1765"/>
                  </a:cubicBezTo>
                  <a:cubicBezTo>
                    <a:pt x="2174" y="2363"/>
                    <a:pt x="2552" y="2930"/>
                    <a:pt x="2867" y="3245"/>
                  </a:cubicBezTo>
                  <a:lnTo>
                    <a:pt x="2867" y="4254"/>
                  </a:lnTo>
                  <a:cubicBezTo>
                    <a:pt x="2867" y="3466"/>
                    <a:pt x="2237" y="2836"/>
                    <a:pt x="1449" y="2836"/>
                  </a:cubicBezTo>
                  <a:lnTo>
                    <a:pt x="756" y="2836"/>
                  </a:lnTo>
                  <a:lnTo>
                    <a:pt x="756" y="3560"/>
                  </a:lnTo>
                  <a:cubicBezTo>
                    <a:pt x="756" y="4348"/>
                    <a:pt x="1386" y="4978"/>
                    <a:pt x="2174" y="4978"/>
                  </a:cubicBezTo>
                  <a:lnTo>
                    <a:pt x="2867" y="4978"/>
                  </a:lnTo>
                  <a:lnTo>
                    <a:pt x="2867" y="6742"/>
                  </a:lnTo>
                  <a:cubicBezTo>
                    <a:pt x="2867" y="5955"/>
                    <a:pt x="2237" y="5325"/>
                    <a:pt x="1449" y="5325"/>
                  </a:cubicBezTo>
                  <a:lnTo>
                    <a:pt x="756" y="5325"/>
                  </a:lnTo>
                  <a:lnTo>
                    <a:pt x="756" y="6018"/>
                  </a:lnTo>
                  <a:cubicBezTo>
                    <a:pt x="756" y="6805"/>
                    <a:pt x="1386" y="7467"/>
                    <a:pt x="2174" y="7467"/>
                  </a:cubicBezTo>
                  <a:lnTo>
                    <a:pt x="2867" y="7467"/>
                  </a:lnTo>
                  <a:lnTo>
                    <a:pt x="2867" y="9263"/>
                  </a:lnTo>
                  <a:cubicBezTo>
                    <a:pt x="2867" y="8475"/>
                    <a:pt x="2237" y="7845"/>
                    <a:pt x="1449" y="7845"/>
                  </a:cubicBezTo>
                  <a:lnTo>
                    <a:pt x="756" y="7845"/>
                  </a:lnTo>
                  <a:lnTo>
                    <a:pt x="756" y="8570"/>
                  </a:lnTo>
                  <a:cubicBezTo>
                    <a:pt x="756" y="9357"/>
                    <a:pt x="1386" y="9987"/>
                    <a:pt x="2174" y="9987"/>
                  </a:cubicBezTo>
                  <a:lnTo>
                    <a:pt x="2867" y="9987"/>
                  </a:lnTo>
                  <a:lnTo>
                    <a:pt x="2867" y="11437"/>
                  </a:lnTo>
                  <a:lnTo>
                    <a:pt x="347" y="11437"/>
                  </a:lnTo>
                  <a:cubicBezTo>
                    <a:pt x="158" y="11437"/>
                    <a:pt x="0" y="11594"/>
                    <a:pt x="0" y="11783"/>
                  </a:cubicBezTo>
                  <a:cubicBezTo>
                    <a:pt x="0" y="11972"/>
                    <a:pt x="158" y="12130"/>
                    <a:pt x="347" y="12130"/>
                  </a:cubicBezTo>
                  <a:lnTo>
                    <a:pt x="11814" y="12130"/>
                  </a:lnTo>
                  <a:cubicBezTo>
                    <a:pt x="12004" y="12130"/>
                    <a:pt x="12161" y="11972"/>
                    <a:pt x="12161" y="11783"/>
                  </a:cubicBezTo>
                  <a:cubicBezTo>
                    <a:pt x="12161" y="11594"/>
                    <a:pt x="12004" y="11437"/>
                    <a:pt x="11814" y="11437"/>
                  </a:cubicBezTo>
                  <a:lnTo>
                    <a:pt x="9294" y="11437"/>
                  </a:lnTo>
                  <a:lnTo>
                    <a:pt x="9294" y="9987"/>
                  </a:lnTo>
                  <a:lnTo>
                    <a:pt x="10019" y="9987"/>
                  </a:lnTo>
                  <a:cubicBezTo>
                    <a:pt x="10806" y="9987"/>
                    <a:pt x="11436" y="9357"/>
                    <a:pt x="11436" y="8570"/>
                  </a:cubicBezTo>
                  <a:lnTo>
                    <a:pt x="11436" y="7845"/>
                  </a:lnTo>
                  <a:lnTo>
                    <a:pt x="10712" y="7845"/>
                  </a:lnTo>
                  <a:cubicBezTo>
                    <a:pt x="9924" y="7845"/>
                    <a:pt x="9294" y="8475"/>
                    <a:pt x="9294" y="9263"/>
                  </a:cubicBezTo>
                  <a:lnTo>
                    <a:pt x="9294" y="7467"/>
                  </a:lnTo>
                  <a:lnTo>
                    <a:pt x="10019" y="7467"/>
                  </a:lnTo>
                  <a:cubicBezTo>
                    <a:pt x="10806" y="7467"/>
                    <a:pt x="11436" y="6805"/>
                    <a:pt x="11436" y="6018"/>
                  </a:cubicBezTo>
                  <a:lnTo>
                    <a:pt x="11436" y="5325"/>
                  </a:lnTo>
                  <a:lnTo>
                    <a:pt x="10712" y="5325"/>
                  </a:lnTo>
                  <a:cubicBezTo>
                    <a:pt x="9924" y="5325"/>
                    <a:pt x="9294" y="5955"/>
                    <a:pt x="9294" y="6742"/>
                  </a:cubicBezTo>
                  <a:lnTo>
                    <a:pt x="9294" y="4978"/>
                  </a:lnTo>
                  <a:lnTo>
                    <a:pt x="10019" y="4978"/>
                  </a:lnTo>
                  <a:cubicBezTo>
                    <a:pt x="10806" y="4978"/>
                    <a:pt x="11436" y="4348"/>
                    <a:pt x="11436" y="3560"/>
                  </a:cubicBezTo>
                  <a:lnTo>
                    <a:pt x="11436" y="2836"/>
                  </a:lnTo>
                  <a:lnTo>
                    <a:pt x="10712" y="2836"/>
                  </a:lnTo>
                  <a:cubicBezTo>
                    <a:pt x="9924" y="2836"/>
                    <a:pt x="9294" y="3466"/>
                    <a:pt x="9294" y="4254"/>
                  </a:cubicBezTo>
                  <a:lnTo>
                    <a:pt x="9294" y="3245"/>
                  </a:lnTo>
                  <a:cubicBezTo>
                    <a:pt x="9609" y="2930"/>
                    <a:pt x="10019" y="2363"/>
                    <a:pt x="10019" y="1765"/>
                  </a:cubicBezTo>
                  <a:cubicBezTo>
                    <a:pt x="10019" y="788"/>
                    <a:pt x="8948" y="0"/>
                    <a:pt x="8948" y="0"/>
                  </a:cubicBezTo>
                  <a:cubicBezTo>
                    <a:pt x="8948" y="0"/>
                    <a:pt x="7876" y="820"/>
                    <a:pt x="7876" y="1765"/>
                  </a:cubicBezTo>
                  <a:cubicBezTo>
                    <a:pt x="7876" y="2363"/>
                    <a:pt x="8286" y="2930"/>
                    <a:pt x="8601" y="3245"/>
                  </a:cubicBezTo>
                  <a:lnTo>
                    <a:pt x="8601" y="4254"/>
                  </a:lnTo>
                  <a:cubicBezTo>
                    <a:pt x="8601" y="3466"/>
                    <a:pt x="7971" y="2836"/>
                    <a:pt x="7183" y="2836"/>
                  </a:cubicBezTo>
                  <a:lnTo>
                    <a:pt x="6459" y="2836"/>
                  </a:lnTo>
                  <a:lnTo>
                    <a:pt x="6459" y="3560"/>
                  </a:lnTo>
                  <a:cubicBezTo>
                    <a:pt x="6459" y="4348"/>
                    <a:pt x="7089" y="4978"/>
                    <a:pt x="7876" y="4978"/>
                  </a:cubicBezTo>
                  <a:lnTo>
                    <a:pt x="8601" y="4978"/>
                  </a:lnTo>
                  <a:lnTo>
                    <a:pt x="8601" y="6742"/>
                  </a:lnTo>
                  <a:cubicBezTo>
                    <a:pt x="8601" y="5955"/>
                    <a:pt x="7971" y="5325"/>
                    <a:pt x="7183" y="5325"/>
                  </a:cubicBezTo>
                  <a:lnTo>
                    <a:pt x="6459" y="5325"/>
                  </a:lnTo>
                  <a:lnTo>
                    <a:pt x="6459" y="6018"/>
                  </a:lnTo>
                  <a:cubicBezTo>
                    <a:pt x="6459" y="6805"/>
                    <a:pt x="7089" y="7467"/>
                    <a:pt x="7876" y="7467"/>
                  </a:cubicBezTo>
                  <a:lnTo>
                    <a:pt x="8601" y="7467"/>
                  </a:lnTo>
                  <a:lnTo>
                    <a:pt x="8601" y="9263"/>
                  </a:lnTo>
                  <a:cubicBezTo>
                    <a:pt x="8601" y="8475"/>
                    <a:pt x="7971" y="7845"/>
                    <a:pt x="7183" y="7845"/>
                  </a:cubicBezTo>
                  <a:lnTo>
                    <a:pt x="6459" y="7845"/>
                  </a:lnTo>
                  <a:lnTo>
                    <a:pt x="6459" y="8570"/>
                  </a:lnTo>
                  <a:cubicBezTo>
                    <a:pt x="6459" y="9357"/>
                    <a:pt x="7089" y="9987"/>
                    <a:pt x="7876" y="9987"/>
                  </a:cubicBezTo>
                  <a:lnTo>
                    <a:pt x="8601" y="9987"/>
                  </a:lnTo>
                  <a:lnTo>
                    <a:pt x="8601" y="11437"/>
                  </a:lnTo>
                  <a:lnTo>
                    <a:pt x="3592" y="11437"/>
                  </a:lnTo>
                  <a:lnTo>
                    <a:pt x="3592" y="9987"/>
                  </a:lnTo>
                  <a:lnTo>
                    <a:pt x="4285" y="9987"/>
                  </a:lnTo>
                  <a:cubicBezTo>
                    <a:pt x="5072" y="9987"/>
                    <a:pt x="5703" y="9357"/>
                    <a:pt x="5703" y="8570"/>
                  </a:cubicBezTo>
                  <a:lnTo>
                    <a:pt x="5703" y="7845"/>
                  </a:lnTo>
                  <a:lnTo>
                    <a:pt x="5009" y="7845"/>
                  </a:lnTo>
                  <a:cubicBezTo>
                    <a:pt x="4222" y="7845"/>
                    <a:pt x="3592" y="8475"/>
                    <a:pt x="3592" y="9263"/>
                  </a:cubicBezTo>
                  <a:lnTo>
                    <a:pt x="3592" y="7467"/>
                  </a:lnTo>
                  <a:lnTo>
                    <a:pt x="4285" y="7467"/>
                  </a:lnTo>
                  <a:cubicBezTo>
                    <a:pt x="5072" y="7467"/>
                    <a:pt x="5703" y="6805"/>
                    <a:pt x="5703" y="6018"/>
                  </a:cubicBezTo>
                  <a:lnTo>
                    <a:pt x="5703" y="5325"/>
                  </a:lnTo>
                  <a:lnTo>
                    <a:pt x="5009" y="5325"/>
                  </a:lnTo>
                  <a:cubicBezTo>
                    <a:pt x="4222" y="5325"/>
                    <a:pt x="3592" y="5955"/>
                    <a:pt x="3592" y="6742"/>
                  </a:cubicBezTo>
                  <a:lnTo>
                    <a:pt x="3592" y="4978"/>
                  </a:lnTo>
                  <a:lnTo>
                    <a:pt x="4285" y="4978"/>
                  </a:lnTo>
                  <a:cubicBezTo>
                    <a:pt x="5072" y="4978"/>
                    <a:pt x="5703" y="4348"/>
                    <a:pt x="5703" y="3560"/>
                  </a:cubicBezTo>
                  <a:lnTo>
                    <a:pt x="5703" y="2836"/>
                  </a:lnTo>
                  <a:lnTo>
                    <a:pt x="5009" y="2836"/>
                  </a:lnTo>
                  <a:cubicBezTo>
                    <a:pt x="4222" y="2836"/>
                    <a:pt x="3592" y="3466"/>
                    <a:pt x="3592" y="4254"/>
                  </a:cubicBezTo>
                  <a:lnTo>
                    <a:pt x="3592" y="3245"/>
                  </a:lnTo>
                  <a:cubicBezTo>
                    <a:pt x="3907" y="2930"/>
                    <a:pt x="4285" y="2363"/>
                    <a:pt x="4285" y="1765"/>
                  </a:cubicBezTo>
                  <a:cubicBezTo>
                    <a:pt x="4285" y="788"/>
                    <a:pt x="3245" y="0"/>
                    <a:pt x="324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/>
            </a:p>
          </p:txBody>
        </p:sp>
        <p:grpSp>
          <p:nvGrpSpPr>
            <p:cNvPr id="49" name="Google Shape;6658;p63">
              <a:extLst>
                <a:ext uri="{FF2B5EF4-FFF2-40B4-BE49-F238E27FC236}">
                  <a16:creationId xmlns:a16="http://schemas.microsoft.com/office/drawing/2014/main" id="{FC56C553-5632-1046-BDE9-1E98E0ECEAA5}"/>
                </a:ext>
              </a:extLst>
            </p:cNvPr>
            <p:cNvGrpSpPr/>
            <p:nvPr/>
          </p:nvGrpSpPr>
          <p:grpSpPr>
            <a:xfrm>
              <a:off x="4455808" y="2563617"/>
              <a:ext cx="355258" cy="356205"/>
              <a:chOff x="-47892800" y="3937700"/>
              <a:chExt cx="300100" cy="30090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50" name="Google Shape;6659;p63">
                <a:extLst>
                  <a:ext uri="{FF2B5EF4-FFF2-40B4-BE49-F238E27FC236}">
                    <a16:creationId xmlns:a16="http://schemas.microsoft.com/office/drawing/2014/main" id="{D3B05061-9330-9449-90C4-62D89B83290B}"/>
                  </a:ext>
                </a:extLst>
              </p:cNvPr>
              <p:cNvSpPr/>
              <p:nvPr/>
            </p:nvSpPr>
            <p:spPr>
              <a:xfrm>
                <a:off x="-47858150" y="3937700"/>
                <a:ext cx="70900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766" extrusionOk="0">
                    <a:moveTo>
                      <a:pt x="1418" y="1"/>
                    </a:moveTo>
                    <a:cubicBezTo>
                      <a:pt x="631" y="1"/>
                      <a:pt x="1" y="694"/>
                      <a:pt x="1" y="1419"/>
                    </a:cubicBezTo>
                    <a:lnTo>
                      <a:pt x="1" y="1765"/>
                    </a:lnTo>
                    <a:cubicBezTo>
                      <a:pt x="442" y="1545"/>
                      <a:pt x="914" y="1419"/>
                      <a:pt x="1418" y="1419"/>
                    </a:cubicBezTo>
                    <a:cubicBezTo>
                      <a:pt x="1922" y="1419"/>
                      <a:pt x="2395" y="1545"/>
                      <a:pt x="2836" y="1765"/>
                    </a:cubicBezTo>
                    <a:lnTo>
                      <a:pt x="2836" y="1419"/>
                    </a:lnTo>
                    <a:cubicBezTo>
                      <a:pt x="2836" y="631"/>
                      <a:pt x="2206" y="1"/>
                      <a:pt x="1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1" name="Google Shape;6660;p63">
                <a:extLst>
                  <a:ext uri="{FF2B5EF4-FFF2-40B4-BE49-F238E27FC236}">
                    <a16:creationId xmlns:a16="http://schemas.microsoft.com/office/drawing/2014/main" id="{77965A3E-2DEA-324C-8680-B0C4377F01A1}"/>
                  </a:ext>
                </a:extLst>
              </p:cNvPr>
              <p:cNvSpPr/>
              <p:nvPr/>
            </p:nvSpPr>
            <p:spPr>
              <a:xfrm>
                <a:off x="-47892800" y="3991275"/>
                <a:ext cx="1410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4222" extrusionOk="0">
                    <a:moveTo>
                      <a:pt x="2836" y="0"/>
                    </a:moveTo>
                    <a:cubicBezTo>
                      <a:pt x="1292" y="0"/>
                      <a:pt x="32" y="1260"/>
                      <a:pt x="32" y="2804"/>
                    </a:cubicBezTo>
                    <a:lnTo>
                      <a:pt x="32" y="3875"/>
                    </a:lnTo>
                    <a:cubicBezTo>
                      <a:pt x="0" y="4064"/>
                      <a:pt x="158" y="4222"/>
                      <a:pt x="347" y="4222"/>
                    </a:cubicBezTo>
                    <a:lnTo>
                      <a:pt x="5293" y="4222"/>
                    </a:lnTo>
                    <a:cubicBezTo>
                      <a:pt x="5482" y="4222"/>
                      <a:pt x="5640" y="4064"/>
                      <a:pt x="5640" y="3875"/>
                    </a:cubicBezTo>
                    <a:lnTo>
                      <a:pt x="5640" y="2804"/>
                    </a:lnTo>
                    <a:cubicBezTo>
                      <a:pt x="5640" y="1260"/>
                      <a:pt x="4380" y="0"/>
                      <a:pt x="2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2" name="Google Shape;6661;p63">
                <a:extLst>
                  <a:ext uri="{FF2B5EF4-FFF2-40B4-BE49-F238E27FC236}">
                    <a16:creationId xmlns:a16="http://schemas.microsoft.com/office/drawing/2014/main" id="{A733F3B1-E0FC-8044-ADF6-160E8F6DB189}"/>
                  </a:ext>
                </a:extLst>
              </p:cNvPr>
              <p:cNvSpPr/>
              <p:nvPr/>
            </p:nvSpPr>
            <p:spPr>
              <a:xfrm>
                <a:off x="-47773875" y="3956600"/>
                <a:ext cx="119750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4790" h="3561" extrusionOk="0">
                    <a:moveTo>
                      <a:pt x="1" y="1"/>
                    </a:moveTo>
                    <a:cubicBezTo>
                      <a:pt x="95" y="253"/>
                      <a:pt x="127" y="474"/>
                      <a:pt x="127" y="726"/>
                    </a:cubicBezTo>
                    <a:lnTo>
                      <a:pt x="127" y="1419"/>
                    </a:lnTo>
                    <a:lnTo>
                      <a:pt x="158" y="1419"/>
                    </a:lnTo>
                    <a:cubicBezTo>
                      <a:pt x="442" y="1639"/>
                      <a:pt x="694" y="1860"/>
                      <a:pt x="883" y="2143"/>
                    </a:cubicBezTo>
                    <a:cubicBezTo>
                      <a:pt x="1702" y="2301"/>
                      <a:pt x="2427" y="2805"/>
                      <a:pt x="2805" y="3561"/>
                    </a:cubicBezTo>
                    <a:cubicBezTo>
                      <a:pt x="3214" y="3120"/>
                      <a:pt x="3750" y="2805"/>
                      <a:pt x="4380" y="2805"/>
                    </a:cubicBezTo>
                    <a:cubicBezTo>
                      <a:pt x="4506" y="2805"/>
                      <a:pt x="4663" y="2805"/>
                      <a:pt x="4789" y="2836"/>
                    </a:cubicBezTo>
                    <a:cubicBezTo>
                      <a:pt x="4033" y="1167"/>
                      <a:pt x="2332" y="1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3" name="Google Shape;6662;p63">
                <a:extLst>
                  <a:ext uri="{FF2B5EF4-FFF2-40B4-BE49-F238E27FC236}">
                    <a16:creationId xmlns:a16="http://schemas.microsoft.com/office/drawing/2014/main" id="{FB636CC8-E1B3-6345-9066-B1187005DDC7}"/>
                  </a:ext>
                </a:extLst>
              </p:cNvPr>
              <p:cNvSpPr/>
              <p:nvPr/>
            </p:nvSpPr>
            <p:spPr>
              <a:xfrm>
                <a:off x="-47699050" y="4043250"/>
                <a:ext cx="7170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36" extrusionOk="0">
                    <a:moveTo>
                      <a:pt x="1450" y="0"/>
                    </a:moveTo>
                    <a:cubicBezTo>
                      <a:pt x="662" y="0"/>
                      <a:pt x="1" y="694"/>
                      <a:pt x="1" y="1418"/>
                    </a:cubicBezTo>
                    <a:cubicBezTo>
                      <a:pt x="1" y="2206"/>
                      <a:pt x="662" y="2836"/>
                      <a:pt x="1450" y="2836"/>
                    </a:cubicBezTo>
                    <a:cubicBezTo>
                      <a:pt x="2237" y="2836"/>
                      <a:pt x="2868" y="2206"/>
                      <a:pt x="2868" y="1418"/>
                    </a:cubicBezTo>
                    <a:cubicBezTo>
                      <a:pt x="2868" y="631"/>
                      <a:pt x="2237" y="0"/>
                      <a:pt x="14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4" name="Google Shape;6663;p63">
                <a:extLst>
                  <a:ext uri="{FF2B5EF4-FFF2-40B4-BE49-F238E27FC236}">
                    <a16:creationId xmlns:a16="http://schemas.microsoft.com/office/drawing/2014/main" id="{EB71C36C-A470-6D46-B20C-B59CC4003FB9}"/>
                  </a:ext>
                </a:extLst>
              </p:cNvPr>
              <p:cNvSpPr/>
              <p:nvPr/>
            </p:nvSpPr>
            <p:spPr>
              <a:xfrm>
                <a:off x="-47770725" y="4124375"/>
                <a:ext cx="178025" cy="114225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569" extrusionOk="0">
                    <a:moveTo>
                      <a:pt x="3183" y="0"/>
                    </a:moveTo>
                    <a:lnTo>
                      <a:pt x="3183" y="2426"/>
                    </a:lnTo>
                    <a:lnTo>
                      <a:pt x="2490" y="2426"/>
                    </a:lnTo>
                    <a:lnTo>
                      <a:pt x="2490" y="2080"/>
                    </a:lnTo>
                    <a:cubicBezTo>
                      <a:pt x="2490" y="1891"/>
                      <a:pt x="2332" y="1733"/>
                      <a:pt x="2143" y="1733"/>
                    </a:cubicBezTo>
                    <a:cubicBezTo>
                      <a:pt x="1954" y="1733"/>
                      <a:pt x="1796" y="1891"/>
                      <a:pt x="1796" y="2080"/>
                    </a:cubicBezTo>
                    <a:lnTo>
                      <a:pt x="1796" y="2426"/>
                    </a:lnTo>
                    <a:cubicBezTo>
                      <a:pt x="788" y="2426"/>
                      <a:pt x="1" y="3214"/>
                      <a:pt x="1" y="4222"/>
                    </a:cubicBezTo>
                    <a:cubicBezTo>
                      <a:pt x="1" y="4411"/>
                      <a:pt x="158" y="4569"/>
                      <a:pt x="379" y="4569"/>
                    </a:cubicBezTo>
                    <a:lnTo>
                      <a:pt x="6711" y="4569"/>
                    </a:lnTo>
                    <a:cubicBezTo>
                      <a:pt x="6900" y="4569"/>
                      <a:pt x="7058" y="4411"/>
                      <a:pt x="7058" y="4222"/>
                    </a:cubicBezTo>
                    <a:cubicBezTo>
                      <a:pt x="7121" y="3214"/>
                      <a:pt x="6302" y="2426"/>
                      <a:pt x="5325" y="2426"/>
                    </a:cubicBezTo>
                    <a:lnTo>
                      <a:pt x="5325" y="0"/>
                    </a:lnTo>
                    <a:cubicBezTo>
                      <a:pt x="5010" y="190"/>
                      <a:pt x="4663" y="284"/>
                      <a:pt x="4254" y="284"/>
                    </a:cubicBezTo>
                    <a:cubicBezTo>
                      <a:pt x="3876" y="284"/>
                      <a:pt x="3529" y="158"/>
                      <a:pt x="3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5" name="Google Shape;6664;p63">
                <a:extLst>
                  <a:ext uri="{FF2B5EF4-FFF2-40B4-BE49-F238E27FC236}">
                    <a16:creationId xmlns:a16="http://schemas.microsoft.com/office/drawing/2014/main" id="{4A71C162-2237-5E4F-801E-435165B225BE}"/>
                  </a:ext>
                </a:extLst>
              </p:cNvPr>
              <p:cNvSpPr/>
              <p:nvPr/>
            </p:nvSpPr>
            <p:spPr>
              <a:xfrm>
                <a:off x="-47830575" y="4132250"/>
                <a:ext cx="173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765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6" name="Google Shape;6665;p63">
                <a:extLst>
                  <a:ext uri="{FF2B5EF4-FFF2-40B4-BE49-F238E27FC236}">
                    <a16:creationId xmlns:a16="http://schemas.microsoft.com/office/drawing/2014/main" id="{38A1B89B-52AD-A04F-9684-288CEE942B8C}"/>
                  </a:ext>
                </a:extLst>
              </p:cNvPr>
              <p:cNvSpPr/>
              <p:nvPr/>
            </p:nvSpPr>
            <p:spPr>
              <a:xfrm>
                <a:off x="-47785675" y="4112375"/>
                <a:ext cx="3782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450" extrusionOk="0">
                    <a:moveTo>
                      <a:pt x="402" y="0"/>
                    </a:moveTo>
                    <a:cubicBezTo>
                      <a:pt x="307" y="0"/>
                      <a:pt x="205" y="24"/>
                      <a:pt x="126" y="71"/>
                    </a:cubicBezTo>
                    <a:cubicBezTo>
                      <a:pt x="0" y="197"/>
                      <a:pt x="0" y="449"/>
                      <a:pt x="126" y="607"/>
                    </a:cubicBezTo>
                    <a:lnTo>
                      <a:pt x="882" y="1331"/>
                    </a:lnTo>
                    <a:cubicBezTo>
                      <a:pt x="961" y="1410"/>
                      <a:pt x="1055" y="1449"/>
                      <a:pt x="1146" y="1449"/>
                    </a:cubicBezTo>
                    <a:cubicBezTo>
                      <a:pt x="1237" y="1449"/>
                      <a:pt x="1323" y="1410"/>
                      <a:pt x="1386" y="1331"/>
                    </a:cubicBezTo>
                    <a:cubicBezTo>
                      <a:pt x="1512" y="1237"/>
                      <a:pt x="1512" y="985"/>
                      <a:pt x="1386" y="827"/>
                    </a:cubicBezTo>
                    <a:lnTo>
                      <a:pt x="630" y="71"/>
                    </a:lnTo>
                    <a:cubicBezTo>
                      <a:pt x="583" y="24"/>
                      <a:pt x="496" y="0"/>
                      <a:pt x="4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  <p:sp>
            <p:nvSpPr>
              <p:cNvPr id="57" name="Google Shape;6666;p63">
                <a:extLst>
                  <a:ext uri="{FF2B5EF4-FFF2-40B4-BE49-F238E27FC236}">
                    <a16:creationId xmlns:a16="http://schemas.microsoft.com/office/drawing/2014/main" id="{F1A8FB1A-6A62-764D-BBFB-A63CB7CAE261}"/>
                  </a:ext>
                </a:extLst>
              </p:cNvPr>
              <p:cNvSpPr/>
              <p:nvPr/>
            </p:nvSpPr>
            <p:spPr>
              <a:xfrm>
                <a:off x="-47892800" y="4112750"/>
                <a:ext cx="37825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450" extrusionOk="0">
                    <a:moveTo>
                      <a:pt x="1111" y="1"/>
                    </a:moveTo>
                    <a:cubicBezTo>
                      <a:pt x="1016" y="1"/>
                      <a:pt x="930" y="40"/>
                      <a:pt x="883" y="119"/>
                    </a:cubicBezTo>
                    <a:lnTo>
                      <a:pt x="126" y="844"/>
                    </a:lnTo>
                    <a:cubicBezTo>
                      <a:pt x="0" y="970"/>
                      <a:pt x="0" y="1222"/>
                      <a:pt x="126" y="1379"/>
                    </a:cubicBezTo>
                    <a:cubicBezTo>
                      <a:pt x="189" y="1426"/>
                      <a:pt x="276" y="1450"/>
                      <a:pt x="367" y="1450"/>
                    </a:cubicBezTo>
                    <a:cubicBezTo>
                      <a:pt x="457" y="1450"/>
                      <a:pt x="552" y="1426"/>
                      <a:pt x="630" y="1379"/>
                    </a:cubicBezTo>
                    <a:lnTo>
                      <a:pt x="1387" y="623"/>
                    </a:lnTo>
                    <a:cubicBezTo>
                      <a:pt x="1513" y="497"/>
                      <a:pt x="1513" y="276"/>
                      <a:pt x="1387" y="119"/>
                    </a:cubicBezTo>
                    <a:cubicBezTo>
                      <a:pt x="1308" y="40"/>
                      <a:pt x="1205" y="1"/>
                      <a:pt x="1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/>
              </a:p>
            </p:txBody>
          </p:sp>
        </p:grp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EDD6C02A-1A63-4845-BC02-6131D960508A}"/>
              </a:ext>
            </a:extLst>
          </p:cNvPr>
          <p:cNvSpPr txBox="1"/>
          <p:nvPr/>
        </p:nvSpPr>
        <p:spPr>
          <a:xfrm>
            <a:off x="6588526" y="2258682"/>
            <a:ext cx="204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Rapidez</a:t>
            </a:r>
          </a:p>
          <a:p>
            <a:r>
              <a:rPr lang="es-ES" sz="1200" dirty="0"/>
              <a:t>Eficiencia</a:t>
            </a:r>
          </a:p>
          <a:p>
            <a:r>
              <a:rPr lang="es-ES" sz="1200" dirty="0"/>
              <a:t>Riesgo</a:t>
            </a:r>
          </a:p>
          <a:p>
            <a:r>
              <a:rPr lang="es-ES" sz="1200" dirty="0"/>
              <a:t>Costo</a:t>
            </a:r>
          </a:p>
        </p:txBody>
      </p:sp>
      <p:pic>
        <p:nvPicPr>
          <p:cNvPr id="74" name="Picture 47">
            <a:extLst>
              <a:ext uri="{FF2B5EF4-FFF2-40B4-BE49-F238E27FC236}">
                <a16:creationId xmlns:a16="http://schemas.microsoft.com/office/drawing/2014/main" id="{94913A8C-2FA4-ED46-A533-903710CA9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0098" t="1166"/>
          <a:stretch/>
        </p:blipFill>
        <p:spPr bwMode="auto">
          <a:xfrm>
            <a:off x="5987530" y="1096028"/>
            <a:ext cx="811918" cy="80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CC4A287E-8F0D-2C46-8B7E-3F532572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22" y="936981"/>
            <a:ext cx="1500341" cy="86754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609A39D3-A989-A642-98B5-E113BE5391B0}"/>
              </a:ext>
            </a:extLst>
          </p:cNvPr>
          <p:cNvGrpSpPr/>
          <p:nvPr/>
        </p:nvGrpSpPr>
        <p:grpSpPr>
          <a:xfrm>
            <a:off x="7415722" y="1956165"/>
            <a:ext cx="1477778" cy="1683737"/>
            <a:chOff x="7615973" y="2482145"/>
            <a:chExt cx="2929016" cy="3006095"/>
          </a:xfrm>
        </p:grpSpPr>
        <p:pic>
          <p:nvPicPr>
            <p:cNvPr id="59" name="Imagen 13" descr="Diagrama&#10;&#10;Descripción generada automáticamente">
              <a:extLst>
                <a:ext uri="{FF2B5EF4-FFF2-40B4-BE49-F238E27FC236}">
                  <a16:creationId xmlns:a16="http://schemas.microsoft.com/office/drawing/2014/main" id="{8AE966E8-CDF5-BB47-9521-6B259F832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0"/>
            <a:stretch>
              <a:fillRect/>
            </a:stretch>
          </p:blipFill>
          <p:spPr bwMode="auto">
            <a:xfrm>
              <a:off x="7615973" y="2482145"/>
              <a:ext cx="2929016" cy="300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E45A4497-CF9B-C340-B344-A2A2ECF492F4}"/>
                </a:ext>
              </a:extLst>
            </p:cNvPr>
            <p:cNvSpPr/>
            <p:nvPr/>
          </p:nvSpPr>
          <p:spPr>
            <a:xfrm>
              <a:off x="7638240" y="4066155"/>
              <a:ext cx="1113499" cy="24860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A285A5C6-BD92-C140-BE1D-89B09840301C}"/>
                </a:ext>
              </a:extLst>
            </p:cNvPr>
            <p:cNvSpPr/>
            <p:nvPr/>
          </p:nvSpPr>
          <p:spPr>
            <a:xfrm>
              <a:off x="9738659" y="3742992"/>
              <a:ext cx="786539" cy="3737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615381" y="342900"/>
            <a:ext cx="2211884" cy="554664"/>
          </a:xfrm>
        </p:spPr>
        <p:txBody>
          <a:bodyPr/>
          <a:lstStyle/>
          <a:p>
            <a:r>
              <a:rPr lang="es-MX" dirty="0"/>
              <a:t>Foto-Fenton</a:t>
            </a:r>
          </a:p>
        </p:txBody>
      </p:sp>
      <p:pic>
        <p:nvPicPr>
          <p:cNvPr id="7" name="DFC340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106286"/>
            <a:ext cx="5724636" cy="3149250"/>
          </a:xfr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2C339B-6D66-E16C-CEB2-D78452DD1DA6}"/>
              </a:ext>
            </a:extLst>
          </p:cNvPr>
          <p:cNvSpPr txBox="1"/>
          <p:nvPr/>
        </p:nvSpPr>
        <p:spPr>
          <a:xfrm>
            <a:off x="1773975" y="4546685"/>
            <a:ext cx="6258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Video: Eliminación de azul de metileno en reactores tipo CPC (Dra. Norma Ramos, ITNL)</a:t>
            </a:r>
            <a:endParaRPr lang="es-MX" sz="12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CADA73B-A7A0-784E-8F6D-BCD9E1FA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27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667046" y="532675"/>
            <a:ext cx="4870246" cy="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Reducción</a:t>
            </a:r>
            <a:r>
              <a:rPr lang="en" dirty="0"/>
              <a:t> de </a:t>
            </a:r>
            <a:r>
              <a:rPr lang="en" dirty="0" err="1"/>
              <a:t>microplásticos</a:t>
            </a: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subTitle" idx="1"/>
          </p:nvPr>
        </p:nvSpPr>
        <p:spPr>
          <a:xfrm>
            <a:off x="715099" y="1162757"/>
            <a:ext cx="4183471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err="1"/>
              <a:t>Reduc</a:t>
            </a:r>
            <a:r>
              <a:rPr lang="es-MX" sz="1600" dirty="0"/>
              <a:t>i</a:t>
            </a:r>
            <a:r>
              <a:rPr lang="en" sz="1600" dirty="0"/>
              <a:t>r el </a:t>
            </a:r>
            <a:r>
              <a:rPr lang="en" sz="1600" dirty="0" err="1"/>
              <a:t>consum</a:t>
            </a:r>
            <a:r>
              <a:rPr lang="es-MX" sz="1600" dirty="0"/>
              <a:t>o</a:t>
            </a:r>
            <a:r>
              <a:rPr lang="en" sz="1600" dirty="0"/>
              <a:t> de </a:t>
            </a:r>
            <a:r>
              <a:rPr lang="en" sz="1600" dirty="0" err="1"/>
              <a:t>plásticos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err="1"/>
              <a:t>Considerar</a:t>
            </a:r>
            <a:r>
              <a:rPr lang="en" sz="1600" dirty="0"/>
              <a:t> </a:t>
            </a:r>
            <a:r>
              <a:rPr lang="en" sz="1600" dirty="0" err="1"/>
              <a:t>alternativas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450" name="Google Shape;45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6307" r="16307"/>
          <a:stretch/>
        </p:blipFill>
        <p:spPr>
          <a:xfrm>
            <a:off x="715100" y="2647325"/>
            <a:ext cx="1992600" cy="1971300"/>
          </a:xfrm>
          <a:prstGeom prst="ellipse">
            <a:avLst/>
          </a:prstGeom>
        </p:spPr>
      </p:pic>
      <p:grpSp>
        <p:nvGrpSpPr>
          <p:cNvPr id="452" name="Google Shape;452;p39"/>
          <p:cNvGrpSpPr/>
          <p:nvPr/>
        </p:nvGrpSpPr>
        <p:grpSpPr>
          <a:xfrm>
            <a:off x="4809098" y="622608"/>
            <a:ext cx="776248" cy="809979"/>
            <a:chOff x="4809098" y="622608"/>
            <a:chExt cx="776248" cy="809979"/>
          </a:xfrm>
        </p:grpSpPr>
        <p:pic>
          <p:nvPicPr>
            <p:cNvPr id="453" name="Google Shape;453;p39"/>
            <p:cNvPicPr preferRelativeResize="0"/>
            <p:nvPr/>
          </p:nvPicPr>
          <p:blipFill rotWithShape="1">
            <a:blip r:embed="rId4">
              <a:alphaModFix/>
            </a:blip>
            <a:srcRect l="21875" r="21875"/>
            <a:stretch/>
          </p:blipFill>
          <p:spPr>
            <a:xfrm>
              <a:off x="4809098" y="656338"/>
              <a:ext cx="776248" cy="77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39"/>
            <p:cNvSpPr/>
            <p:nvPr/>
          </p:nvSpPr>
          <p:spPr>
            <a:xfrm>
              <a:off x="5088938" y="622608"/>
              <a:ext cx="448354" cy="409495"/>
            </a:xfrm>
            <a:custGeom>
              <a:avLst/>
              <a:gdLst/>
              <a:ahLst/>
              <a:cxnLst/>
              <a:rect l="l" t="t" r="r" b="b"/>
              <a:pathLst>
                <a:path w="17711" h="16176" extrusionOk="0">
                  <a:moveTo>
                    <a:pt x="8830" y="1"/>
                  </a:moveTo>
                  <a:cubicBezTo>
                    <a:pt x="5116" y="1"/>
                    <a:pt x="1788" y="2569"/>
                    <a:pt x="956" y="6358"/>
                  </a:cubicBezTo>
                  <a:cubicBezTo>
                    <a:pt x="1" y="10730"/>
                    <a:pt x="2749" y="15025"/>
                    <a:pt x="7121" y="15986"/>
                  </a:cubicBezTo>
                  <a:cubicBezTo>
                    <a:pt x="7707" y="16114"/>
                    <a:pt x="8292" y="16176"/>
                    <a:pt x="8867" y="16176"/>
                  </a:cubicBezTo>
                  <a:cubicBezTo>
                    <a:pt x="12585" y="16176"/>
                    <a:pt x="15917" y="13607"/>
                    <a:pt x="16749" y="9821"/>
                  </a:cubicBezTo>
                  <a:cubicBezTo>
                    <a:pt x="17711" y="5442"/>
                    <a:pt x="14956" y="1148"/>
                    <a:pt x="10584" y="193"/>
                  </a:cubicBezTo>
                  <a:cubicBezTo>
                    <a:pt x="9995" y="63"/>
                    <a:pt x="9408" y="1"/>
                    <a:pt x="88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mazon.com: Zero Waste Starter Kit | Sustainable Gifts | Bamboo Stainless  Steel Thermos | Mesh Bag | Eco-Friendly Gift Set | Reusable &amp; Biodegradable  Environmental Home Kitchen Products | Low Waste Packaging :">
            <a:extLst>
              <a:ext uri="{FF2B5EF4-FFF2-40B4-BE49-F238E27FC236}">
                <a16:creationId xmlns:a16="http://schemas.microsoft.com/office/drawing/2014/main" id="{963DECE4-1F61-F64F-955F-0CE5C413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15" y="2539929"/>
            <a:ext cx="3001082" cy="2496175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op Ecológico">
            <a:extLst>
              <a:ext uri="{FF2B5EF4-FFF2-40B4-BE49-F238E27FC236}">
                <a16:creationId xmlns:a16="http://schemas.microsoft.com/office/drawing/2014/main" id="{8AFA5DCB-5369-CF40-B50C-88CEF5C9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05" y="2740009"/>
            <a:ext cx="2068191" cy="209601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ñales Ecológicos De Tela | Rosa G4">
            <a:extLst>
              <a:ext uri="{FF2B5EF4-FFF2-40B4-BE49-F238E27FC236}">
                <a16:creationId xmlns:a16="http://schemas.microsoft.com/office/drawing/2014/main" id="{F54B0646-80E6-234E-8F50-E2A29612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09" y="596830"/>
            <a:ext cx="1943099" cy="1943099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>
            <a:spLocks noGrp="1"/>
          </p:cNvSpPr>
          <p:nvPr>
            <p:ph type="title"/>
          </p:nvPr>
        </p:nvSpPr>
        <p:spPr>
          <a:xfrm>
            <a:off x="667046" y="532675"/>
            <a:ext cx="4870246" cy="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Reducción</a:t>
            </a:r>
            <a:r>
              <a:rPr lang="en" dirty="0"/>
              <a:t> de </a:t>
            </a:r>
            <a:r>
              <a:rPr lang="en" dirty="0" err="1"/>
              <a:t>fármacos</a:t>
            </a:r>
            <a:r>
              <a:rPr lang="en" dirty="0"/>
              <a:t> y </a:t>
            </a:r>
            <a:r>
              <a:rPr lang="en" dirty="0" err="1"/>
              <a:t>otros</a:t>
            </a:r>
            <a:r>
              <a:rPr lang="en" dirty="0"/>
              <a:t> </a:t>
            </a:r>
            <a:r>
              <a:rPr lang="en" dirty="0" err="1"/>
              <a:t>microcontaminantes</a:t>
            </a:r>
            <a:r>
              <a:rPr lang="en" dirty="0"/>
              <a:t> </a:t>
            </a:r>
            <a:r>
              <a:rPr lang="en" dirty="0" err="1"/>
              <a:t>cotidianos</a:t>
            </a: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subTitle" idx="1"/>
          </p:nvPr>
        </p:nvSpPr>
        <p:spPr>
          <a:xfrm>
            <a:off x="667046" y="1615553"/>
            <a:ext cx="5243897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Evitar </a:t>
            </a:r>
            <a:r>
              <a:rPr lang="es-ES" sz="1600" dirty="0" err="1"/>
              <a:t>automedicarse</a:t>
            </a:r>
            <a:endParaRPr lang="es-E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Disponer correctamente medicamentos caducos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err="1"/>
              <a:t>Considerar</a:t>
            </a:r>
            <a:r>
              <a:rPr lang="en" sz="1600" dirty="0"/>
              <a:t> </a:t>
            </a:r>
            <a:r>
              <a:rPr lang="en" sz="1600" dirty="0" err="1"/>
              <a:t>alternativas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Leer </a:t>
            </a:r>
            <a:r>
              <a:rPr lang="en" sz="1600" dirty="0" err="1"/>
              <a:t>etiquetas</a:t>
            </a: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grpSp>
        <p:nvGrpSpPr>
          <p:cNvPr id="452" name="Google Shape;452;p39"/>
          <p:cNvGrpSpPr/>
          <p:nvPr/>
        </p:nvGrpSpPr>
        <p:grpSpPr>
          <a:xfrm>
            <a:off x="5313115" y="668933"/>
            <a:ext cx="776248" cy="809979"/>
            <a:chOff x="4809098" y="622608"/>
            <a:chExt cx="776248" cy="809979"/>
          </a:xfrm>
        </p:grpSpPr>
        <p:pic>
          <p:nvPicPr>
            <p:cNvPr id="453" name="Google Shape;453;p39"/>
            <p:cNvPicPr preferRelativeResize="0"/>
            <p:nvPr/>
          </p:nvPicPr>
          <p:blipFill rotWithShape="1">
            <a:blip r:embed="rId3">
              <a:alphaModFix/>
            </a:blip>
            <a:srcRect l="21875" r="21875"/>
            <a:stretch/>
          </p:blipFill>
          <p:spPr>
            <a:xfrm>
              <a:off x="4809098" y="656338"/>
              <a:ext cx="776248" cy="77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39"/>
            <p:cNvSpPr/>
            <p:nvPr/>
          </p:nvSpPr>
          <p:spPr>
            <a:xfrm>
              <a:off x="5088938" y="622608"/>
              <a:ext cx="448354" cy="409495"/>
            </a:xfrm>
            <a:custGeom>
              <a:avLst/>
              <a:gdLst/>
              <a:ahLst/>
              <a:cxnLst/>
              <a:rect l="l" t="t" r="r" b="b"/>
              <a:pathLst>
                <a:path w="17711" h="16176" extrusionOk="0">
                  <a:moveTo>
                    <a:pt x="8830" y="1"/>
                  </a:moveTo>
                  <a:cubicBezTo>
                    <a:pt x="5116" y="1"/>
                    <a:pt x="1788" y="2569"/>
                    <a:pt x="956" y="6358"/>
                  </a:cubicBezTo>
                  <a:cubicBezTo>
                    <a:pt x="1" y="10730"/>
                    <a:pt x="2749" y="15025"/>
                    <a:pt x="7121" y="15986"/>
                  </a:cubicBezTo>
                  <a:cubicBezTo>
                    <a:pt x="7707" y="16114"/>
                    <a:pt x="8292" y="16176"/>
                    <a:pt x="8867" y="16176"/>
                  </a:cubicBezTo>
                  <a:cubicBezTo>
                    <a:pt x="12585" y="16176"/>
                    <a:pt x="15917" y="13607"/>
                    <a:pt x="16749" y="9821"/>
                  </a:cubicBezTo>
                  <a:cubicBezTo>
                    <a:pt x="17711" y="5442"/>
                    <a:pt x="14956" y="1148"/>
                    <a:pt x="10584" y="193"/>
                  </a:cubicBezTo>
                  <a:cubicBezTo>
                    <a:pt x="9995" y="63"/>
                    <a:pt x="9408" y="1"/>
                    <a:pt x="88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Únete a las campañas de reciclaje en Sam's Club | Revista Socio Sam's Club">
            <a:extLst>
              <a:ext uri="{FF2B5EF4-FFF2-40B4-BE49-F238E27FC236}">
                <a16:creationId xmlns:a16="http://schemas.microsoft.com/office/drawing/2014/main" id="{39ABB1F3-705B-A84E-BC31-8864F0D9A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36" y="2698514"/>
            <a:ext cx="2004085" cy="2121972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ceta para una receta médica - Vet Market">
            <a:extLst>
              <a:ext uri="{FF2B5EF4-FFF2-40B4-BE49-F238E27FC236}">
                <a16:creationId xmlns:a16="http://schemas.microsoft.com/office/drawing/2014/main" id="{DC821ED4-25A2-C24F-AF96-5B80057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48" y="3080274"/>
            <a:ext cx="2410867" cy="1895795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é es la cosmética econatural? – Bnatural">
            <a:extLst>
              <a:ext uri="{FF2B5EF4-FFF2-40B4-BE49-F238E27FC236}">
                <a16:creationId xmlns:a16="http://schemas.microsoft.com/office/drawing/2014/main" id="{E5563CC5-1E67-4B4A-93FD-74AC0577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8" y="323014"/>
            <a:ext cx="2334266" cy="233426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65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ctrTitle"/>
          </p:nvPr>
        </p:nvSpPr>
        <p:spPr>
          <a:xfrm>
            <a:off x="2837990" y="614032"/>
            <a:ext cx="41553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Gracias!</a:t>
            </a:r>
            <a:endParaRPr i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67" name="Google Shape;567;p46"/>
          <p:cNvSpPr txBox="1">
            <a:spLocks noGrp="1"/>
          </p:cNvSpPr>
          <p:nvPr>
            <p:ph type="subTitle" idx="1"/>
          </p:nvPr>
        </p:nvSpPr>
        <p:spPr>
          <a:xfrm>
            <a:off x="2750425" y="1779405"/>
            <a:ext cx="4155300" cy="194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1600" dirty="0">
                <a:latin typeface="Book Antiqua" panose="02040602050305030304" pitchFamily="18" charset="0"/>
              </a:rPr>
              <a:t>Dra. Minerva Villanueva Rodríguez</a:t>
            </a:r>
          </a:p>
          <a:p>
            <a:pPr algn="ctr"/>
            <a:r>
              <a:rPr lang="es-MX" sz="1600" dirty="0">
                <a:latin typeface="Book Antiqua" panose="02040602050305030304" pitchFamily="18" charset="0"/>
              </a:rPr>
              <a:t>Facultad de Ciencias Químicas </a:t>
            </a:r>
          </a:p>
          <a:p>
            <a:pPr algn="ctr"/>
            <a:r>
              <a:rPr lang="es-MX" sz="1600" dirty="0">
                <a:latin typeface="Book Antiqua" panose="02040602050305030304" pitchFamily="18" charset="0"/>
              </a:rPr>
              <a:t>Universidad Autónoma de Nuevo León</a:t>
            </a:r>
          </a:p>
          <a:p>
            <a:pPr algn="ctr"/>
            <a:r>
              <a:rPr lang="es-MX" sz="1600" dirty="0">
                <a:latin typeface="Book Antiqua" panose="02040602050305030304" pitchFamily="18" charset="0"/>
                <a:hlinkClick r:id="rId3"/>
              </a:rPr>
              <a:t>minerva.villanuevardr@uanl.edu.mx</a:t>
            </a:r>
            <a:endParaRPr lang="es-MX" sz="1600" dirty="0">
              <a:latin typeface="Book Antiqua" panose="02040602050305030304" pitchFamily="18" charset="0"/>
            </a:endParaRPr>
          </a:p>
          <a:p>
            <a:pPr algn="ctr"/>
            <a:endParaRPr lang="es-MX" sz="1600" dirty="0">
              <a:latin typeface="Book Antiqua" panose="02040602050305030304" pitchFamily="18" charset="0"/>
            </a:endParaRPr>
          </a:p>
          <a:p>
            <a:pPr algn="ctr"/>
            <a:r>
              <a:rPr lang="es-MX" dirty="0">
                <a:latin typeface="Book Antiqua" panose="02040602050305030304" pitchFamily="18" charset="0"/>
              </a:rPr>
              <a:t>https://lafeam.wordpress.com/</a:t>
            </a:r>
            <a:endParaRPr lang="es-MX" sz="1600" dirty="0">
              <a:latin typeface="Book Antiqua" panose="02040602050305030304" pitchFamily="18" charset="0"/>
            </a:endParaRPr>
          </a:p>
        </p:txBody>
      </p:sp>
      <p:sp>
        <p:nvSpPr>
          <p:cNvPr id="585" name="Google Shape;585;p46"/>
          <p:cNvSpPr/>
          <p:nvPr/>
        </p:nvSpPr>
        <p:spPr>
          <a:xfrm>
            <a:off x="1351263" y="4403758"/>
            <a:ext cx="448354" cy="409495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7096101" y="389839"/>
            <a:ext cx="317868" cy="290319"/>
          </a:xfrm>
          <a:custGeom>
            <a:avLst/>
            <a:gdLst/>
            <a:ahLst/>
            <a:cxnLst/>
            <a:rect l="l" t="t" r="r" b="b"/>
            <a:pathLst>
              <a:path w="17711" h="16176" extrusionOk="0">
                <a:moveTo>
                  <a:pt x="8830" y="1"/>
                </a:moveTo>
                <a:cubicBezTo>
                  <a:pt x="5116" y="1"/>
                  <a:pt x="1788" y="2569"/>
                  <a:pt x="956" y="6358"/>
                </a:cubicBezTo>
                <a:cubicBezTo>
                  <a:pt x="1" y="10730"/>
                  <a:pt x="2749" y="15025"/>
                  <a:pt x="7121" y="15986"/>
                </a:cubicBezTo>
                <a:cubicBezTo>
                  <a:pt x="7707" y="16114"/>
                  <a:pt x="8292" y="16176"/>
                  <a:pt x="8867" y="16176"/>
                </a:cubicBezTo>
                <a:cubicBezTo>
                  <a:pt x="12585" y="16176"/>
                  <a:pt x="15917" y="13607"/>
                  <a:pt x="16749" y="9821"/>
                </a:cubicBezTo>
                <a:cubicBezTo>
                  <a:pt x="17711" y="5442"/>
                  <a:pt x="14956" y="1148"/>
                  <a:pt x="10584" y="193"/>
                </a:cubicBezTo>
                <a:cubicBezTo>
                  <a:pt x="9995" y="63"/>
                  <a:pt x="9408" y="1"/>
                  <a:pt x="8830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130D8B-B3ED-D94B-8CA6-4EA8EF00DE6D}"/>
              </a:ext>
            </a:extLst>
          </p:cNvPr>
          <p:cNvSpPr/>
          <p:nvPr/>
        </p:nvSpPr>
        <p:spPr>
          <a:xfrm>
            <a:off x="1799617" y="3602976"/>
            <a:ext cx="4849983" cy="40949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0 Imagen" descr="aa.jpg">
            <a:extLst>
              <a:ext uri="{FF2B5EF4-FFF2-40B4-BE49-F238E27FC236}">
                <a16:creationId xmlns:a16="http://schemas.microsoft.com/office/drawing/2014/main" id="{B5A34E5F-4171-ED4B-9FD6-15AD43EE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36452" y="3991316"/>
            <a:ext cx="1030424" cy="984951"/>
          </a:xfrm>
          <a:prstGeom prst="rect">
            <a:avLst/>
          </a:prstGeom>
          <a:noFill/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1F53573-131F-8B4D-9FDA-621ABC79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796" y="3991316"/>
            <a:ext cx="924624" cy="893804"/>
          </a:xfrm>
          <a:prstGeom prst="ellipse">
            <a:avLst/>
          </a:prstGeom>
        </p:spPr>
      </p:pic>
      <p:pic>
        <p:nvPicPr>
          <p:cNvPr id="3076" name="Picture 4" descr="UANL Logo PNG Vector (EPS) Free Download">
            <a:extLst>
              <a:ext uri="{FF2B5EF4-FFF2-40B4-BE49-F238E27FC236}">
                <a16:creationId xmlns:a16="http://schemas.microsoft.com/office/drawing/2014/main" id="{62E37C09-49F0-6347-8194-A4AAAD11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9" y="3967005"/>
            <a:ext cx="2092286" cy="9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B0D1B-B30A-F24F-8E71-A3A9058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70" y="299702"/>
            <a:ext cx="2856400" cy="1273824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contaminantes</a:t>
            </a:r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F5506-3D39-B34E-A150-FB1D0551D4C5}"/>
              </a:ext>
            </a:extLst>
          </p:cNvPr>
          <p:cNvSpPr txBox="1"/>
          <p:nvPr/>
        </p:nvSpPr>
        <p:spPr>
          <a:xfrm>
            <a:off x="3542097" y="2099224"/>
            <a:ext cx="2486993" cy="22584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Compuestos</a:t>
            </a:r>
            <a:r>
              <a:rPr lang="en-US" sz="1100" dirty="0"/>
              <a:t> </a:t>
            </a:r>
            <a:r>
              <a:rPr lang="en-US" sz="1100" dirty="0" err="1"/>
              <a:t>orgánicos</a:t>
            </a:r>
            <a:r>
              <a:rPr lang="en-US" sz="1100" dirty="0"/>
              <a:t> </a:t>
            </a:r>
            <a:r>
              <a:rPr lang="en-US" sz="1100" dirty="0" err="1"/>
              <a:t>sintéticos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Metales</a:t>
            </a:r>
            <a:r>
              <a:rPr lang="en-US" sz="1100" dirty="0"/>
              <a:t> </a:t>
            </a:r>
            <a:r>
              <a:rPr lang="en-US" sz="1100" dirty="0" err="1"/>
              <a:t>pesados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Desechos</a:t>
            </a:r>
            <a:r>
              <a:rPr lang="en-US" sz="1100" dirty="0"/>
              <a:t> </a:t>
            </a:r>
            <a:r>
              <a:rPr lang="en-US" sz="1100" dirty="0" err="1"/>
              <a:t>industriales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Colorantes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Agroquímicos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Productos</a:t>
            </a:r>
            <a:r>
              <a:rPr lang="en-US" sz="1100" dirty="0"/>
              <a:t> de </a:t>
            </a:r>
            <a:r>
              <a:rPr lang="en-US" sz="1100" dirty="0" err="1"/>
              <a:t>combustión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Residuos</a:t>
            </a:r>
            <a:r>
              <a:rPr lang="en-US" sz="1100" dirty="0"/>
              <a:t> </a:t>
            </a:r>
            <a:r>
              <a:rPr lang="en-US" sz="1100" dirty="0" err="1"/>
              <a:t>sólidos</a:t>
            </a:r>
            <a:endParaRPr lang="en-US" sz="1100" dirty="0"/>
          </a:p>
          <a:p>
            <a:pPr indent="-171450" defTabSz="68580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RPBI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830958-A2D1-3546-B2FE-F88DF5503535}"/>
              </a:ext>
            </a:extLst>
          </p:cNvPr>
          <p:cNvSpPr txBox="1"/>
          <p:nvPr/>
        </p:nvSpPr>
        <p:spPr>
          <a:xfrm>
            <a:off x="304531" y="1158028"/>
            <a:ext cx="2856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s-MX" sz="1050" dirty="0"/>
              <a:t>Contaminantes del agua, suelo, aire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123F34-593B-A844-BDE4-3FE4A0FC0959}"/>
              </a:ext>
            </a:extLst>
          </p:cNvPr>
          <p:cNvSpPr txBox="1"/>
          <p:nvPr/>
        </p:nvSpPr>
        <p:spPr>
          <a:xfrm>
            <a:off x="6240578" y="619419"/>
            <a:ext cx="2760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s-MX" b="1" dirty="0"/>
              <a:t>Contaminante.  </a:t>
            </a:r>
            <a:r>
              <a:rPr lang="es-MX" dirty="0"/>
              <a:t>Agente químico o físico que altera nocivamente las condiciones normales de una cosa o un medio.</a:t>
            </a:r>
          </a:p>
        </p:txBody>
      </p:sp>
      <p:pic>
        <p:nvPicPr>
          <p:cNvPr id="1026" name="Picture 2" descr="La contaminación del agua hará aumentar su escasez">
            <a:extLst>
              <a:ext uri="{FF2B5EF4-FFF2-40B4-BE49-F238E27FC236}">
                <a16:creationId xmlns:a16="http://schemas.microsoft.com/office/drawing/2014/main" id="{F848AD73-F910-E293-F093-FBA1F3CA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072"/>
            <a:ext cx="3363389" cy="3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contaminación de los suelos está contaminando nuestro futuro">
            <a:extLst>
              <a:ext uri="{FF2B5EF4-FFF2-40B4-BE49-F238E27FC236}">
                <a16:creationId xmlns:a16="http://schemas.microsoft.com/office/drawing/2014/main" id="{4F80BDF8-70AA-4674-5AD4-29F9EB61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09" y="1915072"/>
            <a:ext cx="3046591" cy="3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taminación del aire: qué es, sus causas y consecuencias">
            <a:extLst>
              <a:ext uri="{FF2B5EF4-FFF2-40B4-BE49-F238E27FC236}">
                <a16:creationId xmlns:a16="http://schemas.microsoft.com/office/drawing/2014/main" id="{565C7647-E7A0-B330-10CD-691FC697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3124"/>
            <a:ext cx="2760252" cy="191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53DAD-1B7D-104E-B410-D9EA16A4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36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80918" y="195486"/>
            <a:ext cx="5027790" cy="742950"/>
          </a:xfrm>
        </p:spPr>
        <p:txBody>
          <a:bodyPr/>
          <a:lstStyle/>
          <a:p>
            <a:r>
              <a:rPr lang="es-MX" dirty="0"/>
              <a:t>Destino de contaminantes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8D89DDF9-F85A-4F1C-8D22-979F4EF8C97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41988" name="AutoShape 4" descr="data:image/jpeg;base64,/9j/4AAQSkZJRgABAQAAAQABAAD/2wCEAAkGBxQTEhUUEhIVFhUVGBwWGBcYFxoVFBwZGB0dGB8XFhcYHCggGholHhgYITEhJSsrLi4uFx8zODMsNygtLisBCgoKDg0OGxAQGy8kICQsLCwsLCwuLCwsLCwsLCwsLCwsLCw0LCwsLCwsLCwsLCwsLCwsLCwsLCwsLCwsLCwsLP/AABEIAMIBAwMBEQACEQEDEQH/xAAbAAEBAQEAAwEAAAAAAAAAAAAABgUEAgMHAf/EAFQQAAEDAgIDBQ8QBwkBAQAAAAEAAgMEEQUhBhIxExZVlNIHFCJBUVRhcXSRkpOh0dMVFyMyNDVSU3OBsbKzwcLUJENEZKS08DNCYoKDoqPDxHJF/8QAGwEBAAMBAQEBAAAAAAAAAAAAAAECBAMFBgf/xAA0EQACAgEBBAkEAgEEAwAAAAAAAQIRA1EEEiExExRBUmGRobHBIjJx0YHwQgUGMzRyguH/2gAMAwEAAhEDEQA/APuKAIAgCAIAgCAIAgCAIAgCAIAgCAIAgCAIAgCAIAgCAIAgCAIAgCAIAgCAIAgCAIAgCAIAgCA/HOABJNgMyTkLdlAYe/TDuEKPjEXKQDfph3CFHxiLlIBv0w7hCj4xFykA36YdwhR8Yi5SAb9MO4Qo+MRcpAN+mHcIUfGIuUgG/TDuEKPjEXKQDfph3CFHxiLlIBv0w7hCj4xFykA36YdwhR8Yi5SAb9MO4Qo+MRcpAN+mHcIUfGIuUgG/TDuEKPjEXKQDfph3CFHxiLlIBv0w7hCj4xFykA36YdwhR8Yi5SAb9MO4Qo+MRcpAN+mHcIUfGIuUgG/TDuEKPjEXKQHdheN01Trc71MM2rbW3KRkmre9tbVJtex7xQHegCAIAgCAIAgCAIAgCAIDwmjDmlp2OBB+fJAfNuZdo9RzYXTPmoaV0lnse58ET3kxyPZdzi25NmhCGVW9DD+D6Pi0PIUkWN6GH8H0fFoeQgsb0MP4Po+LQ8hBY3oYfwfR8Wh5CCxvQw/g+j4tDyEFjehh/B9HxaHkILG9DD+D6Pi0PIQWN6GH8H0fFoeQgsmpqrA2uc00dLdpLT+hNOYNjnua4dYx6nrR/wBF22UVJRVPjzX7NTBcKwqqa50FDSODTqm9JG3O19jmdQrpCcZ8UY9q2TNsslHKqbV80/Y0d6GH8H0fFoeQrmWxvQw/g+j4tDyEFjehh/B9HxaHkILG9DD+D6Pi0PIQWN6GH8H0fFoeQgsb0MP4Po+LQ8hBY3oYfwfR8Wh5CCxvQw/g+j4tDyEFmJoDh0ceJYsYY444w+miayNjWNBZFrOsGgDMvuoLF6gCAIAgCAIAgCAIAgCAIAgIjmZPAgqYh+orqqLtWk1/xoVZXqQEAQBAEAQBASldp9TxSvjdHOXRuLCQ1lrtNsryA2WeW0xi64ns4f8AQtoy445IyjTV832/wfK6uUOke4bHPc4X22cSc++sDduz7PFFxhGL7El5IqtCdKoaOKRkrJHF79YagaRbVAz1nDPJaMOaME0zxv8AVv8ATMu15IyxtKlXG9W+xM+iYDjLKuLdY2vDdYts8AOuLfBJFs1sxzU1aPlts2Oey5Ojm03V8P8A7Roq5lCAIAgCAIAgJPmbOL3YnIR7bEZmjstjDIwf9pUFi0QBAEAQBAEAQBAEAQBAEAQEVoU0MqsVi6lYJfHRMdfyIQytUkBAEAQBAEAQHw7ScfplR8s/6xXlZfvf5P0TYP8Aq4//ABXsZiobBZCD6vzMPcZ+Vf8AQ1b9l+z+T4v/AHB/2/8A1XyVq0niBAEAQBAEB+tQEpzJXh+HCUfr56iXwpnj7lBYskAQBAEAQBAEAQBAEAQBAEBFYLHqYziY+NipZfBa+I28EIQytUkBAEAQBAEAQH6ChB8MxHDJzNKRTzEGR5uInkG7jmDqry5Qlb4H6Lg2nB0UPrjyX+S0/Jf8y6neyCYPY9hMtwHNLCRqtFwHAZLXsyai7Pmf9wZITzQcGn9PY0+16FmtJ4AQkIAgCAIAgOfEZ9SKR/wGOd4LSfuQGRzMafUwqib1YGv8Po/xKCxToAgCAIAgCAIAgCAIAgCAICLlBbj/APhlw7/dFP5pEIZWKSDNxbHqamLRU1EUJfctEjw29ttr9sIDg39Yb1/TeNb50FDf1hvX9N41vnQUbdHVMlY2SJ7XseLtc03aR1QRtQHHi2kFLTFoqamKEuF2h7w0kDK4ugODf1hvX9N41vnQUN/WG9f03jW+dBRuUlSyRjZI3h7HgOa5pu0g7CCNoQg4cW0ipaZwbUVMUTnDWAe8NJF7XAPSuD3kJOHf1hvX9N41vnQUN/WG9f03jW+dBRuU1Q2RjXxuDmPAc1zTdpacwQRtBCAzsU0lpKZ+51FVDE8gO1XvDXWNwDY9LI95Acm/rDev6bxrfOgob+sN6/pvGt86CjfjkDgHNIIcAQRmCDmCD1EBh6fTamG1rv3aUfO5hb96BGro3S7lSU0XxcMbPBYG/coLGigCAIDPxrG6ekYJKmZkTHO1Q5xsC4gmw+YHvIDG9cbC+v4PCPmQD1xsL6/g8I+ZAPXGwvr+Dwj5kA9cbC+v4PCPmQD1xsL6/g8I+ZAPXGwvr+Dwj5kA9cbC+v4PCPmQD1xsL6/g8I+ZAPXGwvr+Dwj5kBgT6UUlTjOH86zslLoqqN+ob26Fkjb9vUd3kIZ9AUkEBptA1+K0DHi7XRSgjZcGSEbQtGzum2tGZtpScYp95fJuv0XowLmEAD/HJyl0WfI+Cfojk9nxJW16sw8VwmAMe6KLV1RcHWcentNye8tUHLgpMxZIxduKo1uZh700XyI+kryT22Y+l1O2TGKNjxdrqeQEZjLdY+mM132dtOTWnyjNtKUlFPX4ZvP0XowLmEAD/HJyl1WbI+Cfojk9nxJW16swMZwmARSPji1dUC3ROPTAzuTnmtUG+CkzFkjHi4qje5nPvXRfIM+heSe2YGk1M2TG6djxdrqWxGY/Wu6YzWjZ20pNafJl2mKk4J6/BvyaMUYFzCAB/jk5S6LNkbpP2Ob2fElbXqyd0gwqFsEr44tXVAt0TjtIHTJzzWqLfJsxTUecVRT6A+9lD3NF9QLyT2yaxKjZLjrmSN1mmmiuLkbN3O0G+0BacEnGMmvAybRFSnBPxKCXRmjaLmHL/wC38pXWbI3Sfsc5YMMVbXqyP04wuJlFUPjiDbRvA6Jx2tPwic1pbe6032MzRS300q4r3PouBe5qf5GP6gXlHsE/zV9Y4XUMabOlMUQ/1Jo2HyEoEWrRbIKCx+oAgCAiuapENwpJDshr6aTse31M+x0aApzRx/Fs8EeZSVJeXTXDGuc0vza5zDakncNZpLSA5sJBsQRkekrKEnxSZRzinTa8zx384X8J3E6j0Cno56PyHSw7y8zeweppqmJs0DWPjcXAExlhu1xYQWvaHAhzSMx0lQtZPs08wogEPJBzBFHUEEdUHcVZY5PkmVeSC4OS8zy384X8J3E6j0Cno56PyHSw7y8zfo56aWFtRGGGJzN0Dtzt0O2+qWhw2bLXVC5Pt06wsi4eSDmDznUW+xV+jno/Ip0sO8vM/JNOMLseids6zqPQKHjno/Ih5IV9y8zjxqaIzYTUxaupJUtDXBurdtRDJqmxAIuLZFckTHmXyuXIPTB1sWw8nYI5PtYV32dW5fhmbaXSi33l8m7UTmU2GTR/Vz2VphBQV9pknN5HS5HDjjwIHtHUz748q6QVyTZyyNKLSPbzMPemi+RH0leWeyzK0ocBjVETsFPJ9rGu+BW5Lw+UZtpaSi3r8M3p5jKbDJo/q57K0xioLxMk5vI/AztIngU8jR1BfvjyrpBW7ZyyNKNI7eZz710XyDPoXlnsmJj7wMcpidgpf+x60YFaklp8mXaGk4N6/BvTSmV3UaP6760xioLxMs5vI/AytK5AKWVo6gv4QV4LjbOeRqqRr6A+9lD3NF9QLyz2CeqpA3HnE7BSx/8AoWnAm4SS8DJtElGcG/H2N+R5ldc5NGwf101ojFQRllJ5H4E3zRZBzhO0bBG76rlKXBt6Mi/qilqvctsC9zU/yMf1AvNPWMDmjOvHRR2vu2IUzD2g8yE9q0ZUBFqhYIAgCAjua9G44TVFvtmCOQHqbnKx/wBDSgKiN+tYjYbHv5qSpDczyBhgqC9rTarqM3AGw3V3TK1Nvdilp8syVHfm3r8I1KyJjw7VjYGgHPUAJy7S7wTjzfEy5GpvguB6+Zf7gZ8tUfzEqw5fvl+Wejh/44/hexmcy6CM4XA57GGzRmWgnYOqF3blwS0Rnio/U3q/c0cVia+ORzY2Na1jiLNANw055DatONbrSb4mTK99NpUhot7zR9zO+hy82f3M9XH9q/CPXoNDH6nUznsYegzJaCdp6ozWue850vD2MWLdWO5ePuz16QxNdBK8Ma0BptZoB8gXeH08LM+R7/GqRiVoAwjC5D+pdh0vasY2/iXkrmeovuPp5Vy5IaZ6MVFTPBPTTRRuhY9h3Rr3Do3MdcahGY1F0x5Hjdo5ZcSyKmZ7dG8XGytpPFS8tdOsy0Xr+zktkiv8n6fo9UmieKOBDqykIO0blLy1brc9F6/sr1KGr9P0V2ieEmko4KZzg8wsDC4CwOZNwD21lNhi6YaLVFRUw1FNNDG6OJ0ZEjXu9s5r7jUI+CumPI8btHLLiWRUzgbo3i4yFdSeKl5a6dZlovX9nLqkV/k/T9Hpl0SxRwLXVlIQdo3KXlq3W5aL1/ZXqUNX6fostGMLNLSQU7nBxhjbGXDIEtFrgFZTYT+luitTUVcdTTTwxlkO5ESMe7++X3Go4dWy6Y8rxu0csuGORJPs0OMaN4uBYV1J4qXlrp1mWi9f2cuqR7z9P0eio0QxR7S11ZSFpyI3KXlqety0Xr+yvUoav0/Ra6OYcaalp4HODjDEyMuGQJY0NuAelksxsJrSXROqlrTVUs8Ed4mRkSMe43YXm41XDaHrrjyvHddpxy4Y5atvhocw0bxe1ufqS3yUvLV+sy0Xr+zn1SPefp+jjxHQnE5onxSVlIWvaWn2KW+YIuOj25qXtUmqpeoWyQTTt8Px+j6Hh9PucUcZNyxjWX6R1WgX8izGondLCHV2FRfCqZJbfJQPP4goJRZISEAQBAYOnsGvhta0C5NNLYdkMcR5QEB56LVO60dLJ8OCJ/hMaVJVnzrAMcbTtmilZOL1M7yGwvdk6V1s7Z5WPzrdjnDdXFXR52aGRzaSdX8I06jTCAtLWx1AFrf2D/MrqcObkjnKGRqlFm7zMWEUEdwReWdwDgWmzp5CDY55ggrDkdzbWrPRxpqEU9EROh2kDIKKCGZlQCxou0QvOdhkctq2QnDdTtXSMGSGRyap1bNav0thexzGsnALSBeB+0i2eWxXjOCduSKTx5GqUWb+i8Z9R42lpDudnDVIIdctdlY537C86Tts9SCpJMk9HNJYoqWCKVlR7GyxAgfa5z6YHVXob8Oaa7DzOjycnF0r9zoxjSqKWJ7GsnF22F4X2+ewUxnBcd5ESx5Hw3WMdpnb3WtILXx0dO/MWc10QjfmDsILNi8rtPTX3H0tj9YBw2EX7+auXMnHdKKWjcxtTNuZkBLRqSPJDbAnoGm3tht6qU3yItLmZnrj4b10fEz+jU7r0I3o6oeuPhvXR8TP6NN16Dejqiiw2vjniZNC7XjkGs11iLjq2IBHzqCxn47pTSUbmsqZtRzwXNGpI8kA2J6BptmRtRJvkQ2lzM31x8N66PiZ/Rqd16Eb0dUPXHw3ro+Jn9Gm69BvR1RR4fWxzxMlidrRyND2OsRdpzBsQCPnUFjNxzSykpHtjqZtR7m64bqSPJbe1+gabC+WaJN8iG0uZneuPhvXR8TP6NTuvQjejqh64+G9dHxM/o03XoN6OqKShq2TRslidrRyND2OsRdrhcGxzGR6agsZOM6YUdLLuVRPqSaofq7nI/oXEgG7GEbWnvIk3yIbS5nD64+G9dHxM/o1O69CN6OqPx3NJwwC5qshn/Yz+jTdehO8tSphma5rXtN2uAcD0iCLg59hQSS+IWkxmhG3caepl7WuYo/OoEWWaFggCAID0V0GvG9nw2ub3wR96AluZfUiTCaJwN7RBniyY/wqSrOGn04qZS8wYa6RjJHxawnOZjeWG4ERtfVva/TXVYW0na4+JxlmipNU3WiPOTTCtaLuwtwHVM5H/SrLZ5Pk15lXtMVzT8je0WxnnynbOY9zLnSMLdbXsY5HRnorC99W+zprjJU6Z2jJSSa7SawzTyqqImyw4Y5zHi4InPTzztDtXRYXV2vM5PPG2qfke6bTKsaLuwtzR1TUEDL/AEVZbPJ8mvMrLaoR5p+Rv4VjW7UbarULdaIy6mtrEWBOrrWF9m2y4NVwNCdq0TtDptWSxtkjwtzmPGsCJyR3xCu3QSXNrzOC2iL5J+R+1OmtXGC5+GOaAL3NQR9MKlbPJ8mvMh7VCPNPyPfjE3PmFyyNbq880bpGtJvYywl4BPTsXDNZe068pG3orU7rRUsh2vp4nHtujaSrnQldM4w7FaBrhcGKQEdIgyw5Lvs7acmtGZtpSain3l8lJJgtM0XMLAB2FdZMjdJlHixJW0jAxehi3N7mRNbqjKwz2/StmNtUm7MORRlbSo0eZh700XyI+kryT2mZGlcQdjNE1wu008gIOwjdY132dtOTWnyjNtKTUU+98MpZcGpmi5hYAOwuiyZG6TKSxYoq2kTuN0Ue5SPZE1mqBaw7IHfzWuDapN2YciTtpUbPM5966L5Bn0LyT2jC0iha/G6drgC00tiDsPsrlowNpSa0+TLtKTcE9fgpZcGpmi5hZbtK6yZG6TKSxYoq2kTWkdFHuEr2RNZYC1uyQO/mtcW1wbsxTSfFKii0B97KHuaL6gXkntE5XQNfjzmvaHNNNFcHZlu5+lacEmoSa8DJtEVKcE/H2KWfCKVouYWd7b2ArRyZJOkysseKKtpEbp1RsFDUPZG1nsbwLf8Ay7Jabe6032MyJJzTSrivcscGP6NB8lH9QLxz03zM3C2a2NyOvlFQMZbpXlmc4+SNveVkdIci3UlwgCAIAgIvmXtDaIxD9TU1MVupqzPNv9ykqzi5nkwbT1BPXlR8/sjsgtW65KKWnyzI5KMpt6/CNapcXhz35CxsPmXeKUeCMspOf1SPRzL/AHAz5ao/mJVhy/fL8s9HD/xx/C9jO5mE4ZhVOT8HIdXILRuOTSWiMymoKTer9zSxQl0Ur3/FusP8pstEEk0kZcjck5SPDRb3mj7md9Vy82f3M9XH9q/CPDQipDMNpidupkP8x8i2Sg5T8vZGKGRQx+fuzx0hBNPM55zLTYLtCk6RnnbTlI6NFItbDqNp2Oo4B34WheS+Z6cuZ+8zCfXwqjPTbFuZ7cbnRkfMW2VzozK0wcBi2Hk7BHIf+WFd9nVuS8GZtpdKLfeXybs0pld1Gj+u+tUYqC8THObyPwOHHZAIHtb1M++FfGrlbOeR1FpHu5mHvTRfIj6SvLPZZk6UPAxmiJ2Cnk+1jXfZ1bklp8ozbS0lFvX4ZvSyGV3UaP6761RioLxMcpPI/AztIpRzvI1uyw+kK8FxtnPJL6aR3czn3rovkGfQvLPZMPSB4bjlMTsFL/2PWjZ1aklp8mXaWouDevwb8jzK65yaNg/rprTGKgjJKTyPwMnSuUc6ytbssPrBXguNs55HwpGnoJMBhlF1edovqBeVZ7DkkT81QBjrnHYKaP8A9C07OnKEkvAyZ5pSg34+xROJkdd2wbB9w860pKCpGZt5HbJzmiS3oJwNgjd9VyslwbejI3vqilqvcpsE9zQfJR/UC8g9FnDojd2J4m/pNFLCP8sbpD5ZR3lZHWHItFJYIAgCAICK0CZqS4nH8HEJJO0JmRyfSShDMXDMIxGn3RrKWN7XTSyAmZouJJHOGV8siFshtEVFJpmLJs0pTck1/Udk7cTdkaKK2z+3b51ZbRBdjKS2XI+1epu6CYZJTUbI5mhrxJK8gODgBJK+QC4yOTgsk5b0mzZCO7FLREjo5hGJUtPFDzpE/c2gXM7bEgWuM9i0x2iKilTMktlm5N2ufid9VDicgINHFYgjKdvTFss1aO0wXYystkyS7V6m9gOFyR4ayneAJRAYyAbjWIItrdMZ7Vjk7bZviqSRMYLh+JwQxx85xO3Nobczt7fV6pK2dZhXJmHqk0+a9T24hS4nKxzXUcQ1hbKduXazRbTBdjIeyTfNr1KXA6J0FLSwyW14qeKN1jcazGBpsemLheezZPmcPM2ypJI/iaqqj7073fiVkdD80v0Tkq5oZoakQOiY9mcRlvrlrri0jbEFi6Y8jg7RzyYo5FUjMGheIcLDi7/zC69ZlovI49Uhq/M8HaDVxFjijSOoaZxHe54U9an4EdTx+PmVui+Ec6UkNNr6+4sDNfV1b7TfVubbeqsxrMbS3RKWqqIp4aoQOjjdHnEZbhzg+4IkbY9CFfHkcHaOeXFHIqkZw0LxDhYcXf8AmF16zLReRx6pDV+Z4P0FrnCxxRpB6RpnEd7nhT1qfgR1PH4+ZX6OYXzrSwU+vr7jG2PWtq31Ra+rc276zGswtK9EJampZUQ1YgcyLcrGEyX6Iv1gRI222y6Y8rxu0csuKORJSM1+iFe3L1WHa53f+YV3tUtF5HF7LjXa/M5ptDa1zS12JtIO0GncR3jOnXJ6Ir1bH4+ZV4Hh/O9NDBra24xsj1rat9Robe1za9tl1kNDdmDj+ic01UamCrEJMbIyDCZD0Bebhwkba+ucl2xZpY7rtOeTHGdb3Yc29XENnqqLfIP/ADC6dblovI59Xh4+Zz12g9ZLG6N+JNLXtLSOd3HIi2V59uaPa5tVSJWz400+PmW9FBucbGXvqMay+y+qAL26WxZTsZ3M9Os/EpOrXPZ80UcUf0hw+ZWR3jyLBSSEAQBAEBF6PXbiuKsOx3Oszf8ANEWO8saEMrFJAQEk3SerkkmFPQxPZDM+DXfVbm5xjNidTcXWGfVKiwefq3iPB0HHj+XSyLQ9W8R4Og48fy6WLQ9W8R4Og48fy6WLQ9W8R4Og48fy6WLQ9W8R4Og48fy6WLR65sVxF3/50HHT+XUPiQ0mermbueDiDZWCN/PrpHMa/dGt3WKJ+TtUXvmdg2lSi3YbGkOlVPRuYycya0gc5oZE+U2aQCTqA2zcFZRb5Iq5KPFujK9cmh/eeKzchW6Kej8ivSw7y8x65NF+88Vm5CdFPR+Q6WHeXmihosWjmphUwnWjewyMJBbcAHaDmNiodCVwfE8VqKeGcPw9omjZIGmGoJAe0OsTu/ZVbItHZumLfG4d4io9Oli0N0xb43DvEVHp0sWhumLfG4d4io9Oli0fjn4t8bh3iKj06WLPVueK/G4f4mo9Oo4FaQ3PFfjcP8TUenTgKR5YDiFUamenqjATFHFI10LHsHspkBDhI92zcxsttRkNJHljOl1NTS7jKZNfVDyGQySWa4kAksaQPanvKYwlLkijaXN0cXrg0f7xxWbkK3Q5O6/Ijfh3l5o/H80SiAJPPAAFyTTTAADpk6mxOhnoyVKL4WvMqaeUPa1zc2uAcDsycLjLtFcyTO5mGdG6T46pqZO/PI38Kud1yK1CQgCAIAgI2N2rjsrfjaCOTsXimew+R7e+hDKpSQEB87lqqyhmfGKKOVtXWSvhfz0I767TLZzdydq2bG7O+1VaDR7q/SSuh3PXwyP2WRsTbVoPRvva/sGQyOagrwOr1VxHgyLjzfQJwItD1VxHgyLjzfQJwFoequI8GRceb6BOAtD1VxHgyLjzfQJwFoequI8GRceb6BOAtHq0FmmNfiInhEL3iml1BIJh7R8ROuGt27k3Kysiy5Hr0xYHYth4cAQY5AQRcEbrDkQdoWjZ3Tl+GZ9pSain3kU8uHU7RcwQ2+TZ5leM8jdJvzKyhiiraXkifxelYY5HtijZYZarGjp9UDatcLTSbswZEpJtKjp5nbC7BqVo2mnIHbOsF5R7TMHRXGqtlNHA3DJXupWtppCKinaN0ia0OA1n7NmezNVZDR30elFVK6RseFSkwv3N/wCk0ws/Va+2b8+he03Fxmii2RwOr1YruCJeNUvpFO6yOBx1uldVE6NsmFytdM8RxjnimN3kOcBk82yY7M2GSbjqxaurOz1YruCJeNUvpE3WOB4yY5WtFzhEoA/eqX0ilY5N0iJSjFW2cuH6V1UzNeLCpXNDnMvzxTN6KNxY4Wc8HJzSL9hVap0yypqxohVyVFVV1L6d0LbR01nPY87pTvmEg6AnIF4F9h6V1DIkegwtfjpa9oc000dw4Aj9ecwVq2dtQk14GbKk5wT8fYraihp2C5gh7A3Nlz5F0jLJJ0mxOOKCtxXkiM08pW841D2xsZ7G4DVaG/3XbLBabqLV9jMaVzUqrivcq8Jk1aWF3wYWO7zAV456faOZhBqYVRjqwh/zyXkJ77lc7lQgCAIAgCAkMY6DGaJ3xtNUx+A6KRCGU6kgICY0v90Yb3U/+WmUMdhy6Yfsfd0H4lUqUCg5hAEAQBAYNC7Vxl46UtA13zwzuB8krVaJ0jyOHTF9sWw8nYI5D/ywrVs6tteDOG0ulFvvL5N17nSuucmjYP66a0pKCMcpPI7fI4cdl9he1uy33hXxr6rZzyS+lpHu5mHvTRfIj6SvLPZZ6NFfbV3d031Y1VkM89Ef7bEe7P8AzwLpDkUkUb3gAk7AuiVukUbSVsidI5S6ooHHp1zPspsl2zR3YJeJnwScsjb0/RcLgaTKxSe51RsG3trVhhSsx7RO3uox9APcru6an7eRYMn3s2w+1fhDQf2lX3fV/alUZMuZmulDccc49Kmj/wC9a9mjvQkvwZs0lGUG/H2KWxkOs7Z5O0OwtPCKpGZtzdsnOaJNegqANm5u+q5WUaTfgxvXKKWq9zRxKoMeEyPG1tESO2IcvLZeR2no9pUaMUu5UdNH8XBEzwWNH3K53NNAEAQBAEBIaYsArsKl+DUSxX+VgkFv9o7yEMp1JAQExpf7ow3up/8ALTKGOw5dMP2Pu6D8SqVKBQcwgCAIAgMGqdq4tRH4yCqj8HcZAPIe8rRLwOjSzRHnyWKVtTJA+JrmAsYx9w8td/fGWbAukJyg7iJ44zVSRlet9NwtUeKh5K6dYya+iOXVsWnq/wBnieZ3L08VqPEw8lT1nLr6IdVw6erKnAsObR0sVM1xeImagJsCenc22bVnbo7OVGJokbmuP79N9WNVYPZoj/bYj3Z/54F1hyKyNLFaj+4O2fuH9dhbMMP8jFtE/wDFEzjjPZcPP78wf8U6rtD4JE7KuLfgWdVNqNJ6ewdtc4R3nR3yT3I2YkTdZ3lK2N0jz0t5nJoH7mf3TVfzEi8qf3M9WP2r8H5oP7Sr7vq/tSqsS5npx7Q81FQahlXJA4xtjIYyNwIYXEG7wbe3Kvjyyx/ac5whP7lZybx5+FajxcPJXTrWTX0RToMWnqz01PM+kkY5j8Snc1wLSDFDmCLH+71Cj2rI1V+xKwYk7UfVmjp3FueEzRNNzuccDb7SXuZCL2/+lwXM7R5n0FrbAAbBkrHY/UAQBAEAQEhzR22ZRSA23LEKZx7TnGI+SQoCnUlQgJjS/wB0Yb3U/wDlplDHYcumH7H3dB+JVKlAoOYQBAEAQGBpB0NXhknUqXx+Np5R9ymJeBYK5cID0TT2yHfVWyjlocpKqUJ/RDbW93TfVjUl+w/dGptSTEj+95dvneBd8Md7gc8s92NmLptjklNC18YYXyytiDn3LG6wc4ucARf2pAFxmR2lsyz3I8DFhh0k/qMbC9IZap9IJgwugxFjNaMEMfeCVws0k2cL2Ius0puULeprjBQyUtPk8MF5oFTVVEAlEG5VDnNbHHrbpHYFwJcT0dg2zshtytsU4Mj3q1I2nEt29D6GOhb2Xf1/XbWvmzF9qM7QD3K7ump+3kXmZPvZ6UPtX4Q0H9pV931f2pVGTLmUagqEAQE9psbxU8fxtbSs+bdmvPkYT8ylFocy6VjsEAQBAEAQEjzViRhk72i5idFMP9KaN58jSgKYqSp4yPA2qGyG6JLSiQmpw6/XL/5eZVsqnZ46Yfsfd0H4kJKBQcwgCAIAgJ7TUWZSyfFV1K+/YMgjP+2Qj51KLQ5lkVcucs098hsVGyjkehQVCAn9ENtb3dN9WNSX7Dgwhx54xAdLnu//AAQLfsq+lsxbW3vJeBrVFJG+JzZWNe1+RY9oc09PMHLaL/MF2kt7gcItxV9pNY1SsgNAyFjY2itbZrGhrQTFNc2HTVJxX0rxL45yuTvjX6NvD8FgbK6VkETZHXLntY0PN8zdwF8zmeqrtJcUuJRSlLg3wOyaS5+hWSpFZO2cegHuV3dNT9vIvLyfez1YfavwhoP7Sr7vq/tSqMS5lGoKhAEBg6Qt1qrDI+rVmTxUEzvvUovDmW6sdQgCAIAgCAwNP4dfDK1tr/o0pA7IYSPKEB0YTWh9NBLe+6RRvHZ1mh33o2UboPeSblUObdk7pJ7pw7ul/wDLzKUTEaYfsfd0H4kLFAoOYQBAEAQE5zQ7+p07htjDJh/oyMl/ApRaPMqJ5tbZsRsN2epQVCA/HuABJ2AXPaCAgtF9MKNnPLnSvAlqpJWHcJyHRvDNVwtHsNirUXObCtJqVs9Y573hstRrsO4T5t3KJt8o8s2uGfUWvBkjCNMy58bnJVoalRppRk5SvsNn6PUeiXaOaC7TjLFNvl6ow9INJKeR1IWPkIjqmyP9gnFmCOVpdnHnm5oy6qrPLB1T7SYYpJSvTVeBu786MNsJX3O39HqPRKemg3zI6GaVL3R6RphSfGP4vUeiVunhqU6Cenqj0aH6WUsNOWSyPa4zzvtuE56F8z3tOUZ2tIPzrz58ZNo9KP2r8GhzO8TilFW1jiXCrnmsWPYdzmkc6N/RtGTgD2rZ2VGJFeoKhAEBh1LNfFaAfFxVUvzkRRA957h86lHTGWqsdAgCAIAgCA56+DdIpGfDY5vhAj70BIaBT6+G0Z6lPG3wGhv3KrOMuZvKCpP6Se6cO7pf/LzKUWiNMP2Pu6D8SFigUHMIAgCAIDJ0upzJQ1bBtdTygdvUdby2RErmdWDVG6U8MgzD4o3+E0O+9AzsQgICZ03xl8LIY4ZIWvnmELjINfVY6ORxdqh7TtYBcm2alIclZOYeyeGKOJtdRlsbGxtJidezAGi9qnbYLoZnut3T/v8AB0c8VPXtF4l35lCKjo/7/A54qevaLxLvzKCo6P8Av8Dnip69ovEu/MoKjo/7/A54qevaLxLvzKCo6P8Av8Dnip69ovEu/MoKjo/7/A54qevaLxLvzKCo6P8Av8HpoqyanqmzOqaWTnl8FPI1sbmkMDn2c07u6x6M3uCNmxVkjtja+1I+jA3zGwqh0P1AEBjUA1sZJ6UVDb55pvNB5VZHWHIslJcIAgCAIAgCAgtG8OrKSnbT86boI3SBrhNG0FjpHvbkcxZrgLdhQ0UcLZp7vWdYHjESiiu4zMxWkrZZaWQUVhBK6Qgzx3IMUkdh2bvB+ZTRZQoY3SVs24atFbcqiOY3njzDL3At0zdKG6ae71nWB4xEooruMbvWdYHjESUNxjd6zrA8YiShuMbvWdYHjESUNxjd6zrA8YiShuM8Jn1bmuaaA2cCP7eLpiyUTuM4NHo66npYIH0DnOhiZGXNnh1TqNDbi7r2yU0HDid/PVZwc/x8HKUURuMc9VnBz/HwcpKG4yXrNGqiarnnmwqOQSCIMEj6d7m7m0h3tibXuNnUVlwKzxydU6P3ekeBIP4VTaKdDk73uN6R4Eg/hUtDocne9xvSPAkH8KlodDk73uN6R4Eg/hUtDocne9xvSPAkH8KlodDk73uN6R4Eg/hUtDocne9xvSPAkH8KlodDk73ueEuiDi0gYJACQQD+i5G21LQ6HJ3vc28AjrYKWCB2HucYYmRkieGxLGhpIu7Zkq0dnC2d/PVZwc/x8HKUURuMc9VnBz/HwcpKG4zz0XoKjnuqqJ4dyEkcEUbS9sjvYzKXE6hIAvIFKLxVIqlJYIAgCAIAgCAIAgCAIAgCAIAgCAIAgCAIAgCAIAgCAIAgCAIAgCAIAgCAIAgCAIAgCAIAgCAIAgCAIAgCAIAgCAIAgCAIAgCAIAgCAIAgCAIAgCAIAgCA/9k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MX" sz="1050"/>
          </a:p>
        </p:txBody>
      </p:sp>
      <p:sp>
        <p:nvSpPr>
          <p:cNvPr id="7172" name="AutoShape 4" descr="Image result for agricultura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MX" sz="105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75C654-32C7-C44E-8161-AD5DD1B80EB9}"/>
              </a:ext>
            </a:extLst>
          </p:cNvPr>
          <p:cNvSpPr txBox="1"/>
          <p:nvPr/>
        </p:nvSpPr>
        <p:spPr>
          <a:xfrm>
            <a:off x="5331699" y="3928486"/>
            <a:ext cx="350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Plantas</a:t>
            </a:r>
            <a:r>
              <a:rPr lang="en-US" sz="1200" dirty="0"/>
              <a:t> de </a:t>
            </a:r>
            <a:r>
              <a:rPr lang="en-US" sz="1200" dirty="0" err="1"/>
              <a:t>tratamiento</a:t>
            </a:r>
            <a:r>
              <a:rPr lang="en-US" sz="1200" dirty="0"/>
              <a:t> de </a:t>
            </a:r>
            <a:r>
              <a:rPr lang="en-US" sz="1200" dirty="0" err="1"/>
              <a:t>agua</a:t>
            </a:r>
            <a:r>
              <a:rPr lang="en-US" sz="1200" dirty="0"/>
              <a:t> residual </a:t>
            </a:r>
            <a:endParaRPr lang="es-MX" sz="1200" dirty="0"/>
          </a:p>
        </p:txBody>
      </p:sp>
      <p:pic>
        <p:nvPicPr>
          <p:cNvPr id="8" name="Picture 2" descr="Aguas residuales, plantas de tratamiento y contaminantes emergentes">
            <a:extLst>
              <a:ext uri="{FF2B5EF4-FFF2-40B4-BE49-F238E27FC236}">
                <a16:creationId xmlns:a16="http://schemas.microsoft.com/office/drawing/2014/main" id="{180941D2-30DD-B8C8-2466-71E3CD60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14" y="1263064"/>
            <a:ext cx="4040324" cy="26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ABA699-EF88-B740-94BA-95BDF20F2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3" y="3607446"/>
            <a:ext cx="1822356" cy="11240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5E94A6-5784-2343-9DEB-17731F850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918" y="2039985"/>
            <a:ext cx="1822356" cy="1370299"/>
          </a:xfrm>
          <a:prstGeom prst="rect">
            <a:avLst/>
          </a:prstGeom>
        </p:spPr>
      </p:pic>
      <p:pic>
        <p:nvPicPr>
          <p:cNvPr id="1026" name="Picture 2" descr="La guía definitiva para organizar tu rutina matutina y comerte el mundo">
            <a:extLst>
              <a:ext uri="{FF2B5EF4-FFF2-40B4-BE49-F238E27FC236}">
                <a16:creationId xmlns:a16="http://schemas.microsoft.com/office/drawing/2014/main" id="{3565DDF2-3C08-D942-A9A5-6219B5D5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6095"/>
          <a:stretch/>
        </p:blipFill>
        <p:spPr bwMode="auto">
          <a:xfrm>
            <a:off x="205523" y="785051"/>
            <a:ext cx="1822356" cy="125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alternativa definitiva al azúcar: es saludable, económica y endulza el  café">
            <a:extLst>
              <a:ext uri="{FF2B5EF4-FFF2-40B4-BE49-F238E27FC236}">
                <a16:creationId xmlns:a16="http://schemas.microsoft.com/office/drawing/2014/main" id="{469A3AB4-4426-234E-93B1-86181A0A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8" y="2138566"/>
            <a:ext cx="1819391" cy="137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heurón 8">
            <a:extLst>
              <a:ext uri="{FF2B5EF4-FFF2-40B4-BE49-F238E27FC236}">
                <a16:creationId xmlns:a16="http://schemas.microsoft.com/office/drawing/2014/main" id="{1870A19C-42FE-634F-A107-D8F055A5BE90}"/>
              </a:ext>
            </a:extLst>
          </p:cNvPr>
          <p:cNvSpPr/>
          <p:nvPr/>
        </p:nvSpPr>
        <p:spPr>
          <a:xfrm>
            <a:off x="2179270" y="2426751"/>
            <a:ext cx="250257" cy="5582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Cheurón 16">
            <a:extLst>
              <a:ext uri="{FF2B5EF4-FFF2-40B4-BE49-F238E27FC236}">
                <a16:creationId xmlns:a16="http://schemas.microsoft.com/office/drawing/2014/main" id="{760C8333-AD32-0541-A9A3-07EE91E473A6}"/>
              </a:ext>
            </a:extLst>
          </p:cNvPr>
          <p:cNvSpPr/>
          <p:nvPr/>
        </p:nvSpPr>
        <p:spPr>
          <a:xfrm>
            <a:off x="4615599" y="2393274"/>
            <a:ext cx="250257" cy="5582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0DE2F0-DDC6-3D48-BD9D-9FDB38637938}"/>
              </a:ext>
            </a:extLst>
          </p:cNvPr>
          <p:cNvSpPr txBox="1"/>
          <p:nvPr/>
        </p:nvSpPr>
        <p:spPr>
          <a:xfrm>
            <a:off x="5168767" y="4423671"/>
            <a:ext cx="3767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/>
              <a:t>¿Es suficiente con este tratamiento?</a:t>
            </a:r>
          </a:p>
        </p:txBody>
      </p:sp>
      <p:pic>
        <p:nvPicPr>
          <p:cNvPr id="7" name="Picture 4" descr="4,043 Animaciones de Lupa - Gratis en ...">
            <a:extLst>
              <a:ext uri="{FF2B5EF4-FFF2-40B4-BE49-F238E27FC236}">
                <a16:creationId xmlns:a16="http://schemas.microsoft.com/office/drawing/2014/main" id="{C712AE7B-68F9-F845-ADCC-E5D074C7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33" y="1929196"/>
            <a:ext cx="417236" cy="41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1 Título">
            <a:extLst>
              <a:ext uri="{FF2B5EF4-FFF2-40B4-BE49-F238E27FC236}">
                <a16:creationId xmlns:a16="http://schemas.microsoft.com/office/drawing/2014/main" id="{2B639E3D-F229-1741-B1F5-ACBF7009CC8C}"/>
              </a:ext>
            </a:extLst>
          </p:cNvPr>
          <p:cNvSpPr txBox="1">
            <a:spLocks/>
          </p:cNvSpPr>
          <p:nvPr/>
        </p:nvSpPr>
        <p:spPr>
          <a:xfrm>
            <a:off x="1585260" y="174917"/>
            <a:ext cx="5608476" cy="7429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685800">
              <a:spcBef>
                <a:spcPct val="0"/>
              </a:spcBef>
              <a:buClrTx/>
              <a:defRPr/>
            </a:pPr>
            <a:r>
              <a:rPr lang="es-MX" sz="3000" b="1" dirty="0">
                <a:solidFill>
                  <a:schemeClr val="dk1"/>
                </a:solidFill>
                <a:latin typeface="Big Shoulders Display"/>
                <a:sym typeface="Big Shoulders Display"/>
              </a:rPr>
              <a:t>Contaminantes emergentes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DA4050B-B242-904C-8440-07017816B29B}"/>
              </a:ext>
            </a:extLst>
          </p:cNvPr>
          <p:cNvGrpSpPr/>
          <p:nvPr/>
        </p:nvGrpSpPr>
        <p:grpSpPr>
          <a:xfrm>
            <a:off x="1189411" y="917867"/>
            <a:ext cx="6765178" cy="3654338"/>
            <a:chOff x="1101188" y="897564"/>
            <a:chExt cx="6765178" cy="365433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A5A9614-6501-9DCC-FC55-A16EA2C1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2906" y="2320466"/>
              <a:ext cx="702420" cy="702420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CFDFD3A-D0D7-30FD-12F7-F8C34BB0C867}"/>
                </a:ext>
              </a:extLst>
            </p:cNvPr>
            <p:cNvSpPr/>
            <p:nvPr/>
          </p:nvSpPr>
          <p:spPr>
            <a:xfrm>
              <a:off x="2718504" y="1317002"/>
              <a:ext cx="3511224" cy="2698953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DE0754C-D618-4340-AB68-84EA7A904A99}"/>
                </a:ext>
              </a:extLst>
            </p:cNvPr>
            <p:cNvSpPr/>
            <p:nvPr/>
          </p:nvSpPr>
          <p:spPr>
            <a:xfrm>
              <a:off x="3965015" y="2211342"/>
              <a:ext cx="1018203" cy="920669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82A317F-60D1-E17A-C8CA-F9B2B82D33CD}"/>
                </a:ext>
              </a:extLst>
            </p:cNvPr>
            <p:cNvSpPr/>
            <p:nvPr/>
          </p:nvSpPr>
          <p:spPr>
            <a:xfrm>
              <a:off x="4122906" y="3717305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D3D380D-D129-BCB7-BE4C-A7040A9FBCD3}"/>
                </a:ext>
              </a:extLst>
            </p:cNvPr>
            <p:cNvSpPr/>
            <p:nvPr/>
          </p:nvSpPr>
          <p:spPr>
            <a:xfrm>
              <a:off x="4188189" y="1122603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63FAD0D-3BA3-74D6-5E66-1499D591C106}"/>
                </a:ext>
              </a:extLst>
            </p:cNvPr>
            <p:cNvSpPr/>
            <p:nvPr/>
          </p:nvSpPr>
          <p:spPr>
            <a:xfrm>
              <a:off x="3323663" y="1236634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4F2F6B7-54C6-F099-98CD-D2505B210840}"/>
                </a:ext>
              </a:extLst>
            </p:cNvPr>
            <p:cNvSpPr/>
            <p:nvPr/>
          </p:nvSpPr>
          <p:spPr>
            <a:xfrm>
              <a:off x="2698248" y="1667632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A635E254-1DA5-D3FE-37F8-147CCA2C02E3}"/>
                </a:ext>
              </a:extLst>
            </p:cNvPr>
            <p:cNvSpPr/>
            <p:nvPr/>
          </p:nvSpPr>
          <p:spPr>
            <a:xfrm>
              <a:off x="3323663" y="3570909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DF6E4E1-BF58-4F84-E258-51C6744C6754}"/>
                </a:ext>
              </a:extLst>
            </p:cNvPr>
            <p:cNvSpPr/>
            <p:nvPr/>
          </p:nvSpPr>
          <p:spPr>
            <a:xfrm>
              <a:off x="2483982" y="2393648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B38ED1E0-0E8C-15E2-3ABD-9B0D0B60B581}"/>
                </a:ext>
              </a:extLst>
            </p:cNvPr>
            <p:cNvSpPr txBox="1"/>
            <p:nvPr/>
          </p:nvSpPr>
          <p:spPr>
            <a:xfrm>
              <a:off x="3602257" y="897564"/>
              <a:ext cx="174249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Fármacos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67CE16C-749C-036B-DF20-18713285E0DF}"/>
                </a:ext>
              </a:extLst>
            </p:cNvPr>
            <p:cNvSpPr txBox="1"/>
            <p:nvPr/>
          </p:nvSpPr>
          <p:spPr>
            <a:xfrm>
              <a:off x="5185895" y="1071570"/>
              <a:ext cx="1629765" cy="40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Productos de uso personal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F77A568-66D2-1E8F-5220-91BC30699FBB}"/>
                </a:ext>
              </a:extLst>
            </p:cNvPr>
            <p:cNvSpPr txBox="1"/>
            <p:nvPr/>
          </p:nvSpPr>
          <p:spPr>
            <a:xfrm>
              <a:off x="6051922" y="1783409"/>
              <a:ext cx="1094306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Pesticidas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716E506-7FC1-A059-DF24-C01166AA63D5}"/>
                </a:ext>
              </a:extLst>
            </p:cNvPr>
            <p:cNvSpPr txBox="1"/>
            <p:nvPr/>
          </p:nvSpPr>
          <p:spPr>
            <a:xfrm>
              <a:off x="6123874" y="2562197"/>
              <a:ext cx="174249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Microplásticos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AD1153D-C4D7-F7E8-F6A9-5B5C34F86CE1}"/>
                </a:ext>
              </a:extLst>
            </p:cNvPr>
            <p:cNvSpPr txBox="1"/>
            <p:nvPr/>
          </p:nvSpPr>
          <p:spPr>
            <a:xfrm>
              <a:off x="6166434" y="3316017"/>
              <a:ext cx="102564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Hormonas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862889D-6F31-4801-6576-035A02CABF4F}"/>
                </a:ext>
              </a:extLst>
            </p:cNvPr>
            <p:cNvSpPr txBox="1"/>
            <p:nvPr/>
          </p:nvSpPr>
          <p:spPr>
            <a:xfrm>
              <a:off x="5567705" y="3951001"/>
              <a:ext cx="1226560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Nanopartículas</a:t>
              </a: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0B6E89AB-E677-6B77-1486-166CD7CC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943" y="1216788"/>
              <a:ext cx="380788" cy="380788"/>
            </a:xfrm>
            <a:prstGeom prst="rect">
              <a:avLst/>
            </a:prstGeom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1A8E9CD-97F7-9BEF-2C2D-4088F32D00B4}"/>
                </a:ext>
              </a:extLst>
            </p:cNvPr>
            <p:cNvSpPr/>
            <p:nvPr/>
          </p:nvSpPr>
          <p:spPr>
            <a:xfrm>
              <a:off x="4961369" y="1236635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328578B2-667F-94DF-8328-4291B6EE695E}"/>
                </a:ext>
              </a:extLst>
            </p:cNvPr>
            <p:cNvSpPr/>
            <p:nvPr/>
          </p:nvSpPr>
          <p:spPr>
            <a:xfrm>
              <a:off x="5644377" y="1646851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FFCD2025-58DC-6273-F82E-E35B1B21971D}"/>
                </a:ext>
              </a:extLst>
            </p:cNvPr>
            <p:cNvSpPr/>
            <p:nvPr/>
          </p:nvSpPr>
          <p:spPr>
            <a:xfrm>
              <a:off x="5747912" y="3117469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96ED965-F07A-B0EA-AB24-5AC9542645AE}"/>
                </a:ext>
              </a:extLst>
            </p:cNvPr>
            <p:cNvSpPr/>
            <p:nvPr/>
          </p:nvSpPr>
          <p:spPr>
            <a:xfrm>
              <a:off x="5058964" y="3559820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2D6DE55-E1A8-4E2B-D452-E590195BF3D7}"/>
                </a:ext>
              </a:extLst>
            </p:cNvPr>
            <p:cNvSpPr/>
            <p:nvPr/>
          </p:nvSpPr>
          <p:spPr>
            <a:xfrm>
              <a:off x="5945515" y="2380552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91973ACD-CB4F-882E-5E4F-81109B57F404}"/>
                </a:ext>
              </a:extLst>
            </p:cNvPr>
            <p:cNvSpPr/>
            <p:nvPr/>
          </p:nvSpPr>
          <p:spPr>
            <a:xfrm>
              <a:off x="2640573" y="3117469"/>
              <a:ext cx="571852" cy="57185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13" dirty="0"/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C07396BC-FE25-3847-A7BD-4F3C23B1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196" y="1737830"/>
              <a:ext cx="386679" cy="38667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C84986F-E650-644A-6E2D-3D321645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0871" y="2479807"/>
              <a:ext cx="370715" cy="370715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AF9B084F-966D-EC01-F6B7-B972CA95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151" y="3213214"/>
              <a:ext cx="380360" cy="380360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4FE1643-1128-E2CD-0DFA-4FEFB4992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8977" y="3640514"/>
              <a:ext cx="412767" cy="412767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E953E956-FC9A-F357-D742-853F204D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06925" y="3805111"/>
              <a:ext cx="405242" cy="405242"/>
            </a:xfrm>
            <a:prstGeom prst="rect">
              <a:avLst/>
            </a:prstGeom>
          </p:spPr>
        </p:pic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26230544-C2FE-7925-E321-D999DC4F7692}"/>
                </a:ext>
              </a:extLst>
            </p:cNvPr>
            <p:cNvSpPr txBox="1"/>
            <p:nvPr/>
          </p:nvSpPr>
          <p:spPr>
            <a:xfrm>
              <a:off x="3697169" y="4303693"/>
              <a:ext cx="1423325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13" dirty="0">
                  <a:latin typeface="Franklin Gothic Medium" panose="020B0603020102020204" pitchFamily="34" charset="0"/>
                </a:rPr>
                <a:t>Retardantes de llama</a:t>
              </a:r>
            </a:p>
          </p:txBody>
        </p:sp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4970B7FE-3DFD-9C47-1090-13F40852D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2279" y="3657927"/>
              <a:ext cx="402244" cy="402244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0A48139B-1D39-D3B0-5777-9C9CF137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3766" y="3193728"/>
              <a:ext cx="399846" cy="399846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5D523609-4894-17BF-0CE4-5897C4C4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545" y="2462801"/>
              <a:ext cx="404726" cy="404726"/>
            </a:xfrm>
            <a:prstGeom prst="rect">
              <a:avLst/>
            </a:prstGeom>
          </p:spPr>
        </p:pic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4EB8D30C-3CB9-0BA8-2BF6-14585DD0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6447" y="1769779"/>
              <a:ext cx="355451" cy="355451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1EE09346-C744-64C5-4AED-5E7A55CFDBDA}"/>
                </a:ext>
              </a:extLst>
            </p:cNvPr>
            <p:cNvSpPr txBox="1"/>
            <p:nvPr/>
          </p:nvSpPr>
          <p:spPr>
            <a:xfrm>
              <a:off x="1765387" y="1173170"/>
              <a:ext cx="1629765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sz="1013" dirty="0">
                  <a:latin typeface="Franklin Gothic Medium" panose="020B0603020102020204" pitchFamily="34" charset="0"/>
                </a:rPr>
                <a:t>Surfactantes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FE4090F-42A8-C5D5-47F3-71B060046648}"/>
                </a:ext>
              </a:extLst>
            </p:cNvPr>
            <p:cNvSpPr txBox="1"/>
            <p:nvPr/>
          </p:nvSpPr>
          <p:spPr>
            <a:xfrm>
              <a:off x="1155996" y="1783409"/>
              <a:ext cx="1503031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sz="1013" dirty="0">
                  <a:latin typeface="Franklin Gothic Medium" panose="020B0603020102020204" pitchFamily="34" charset="0"/>
                </a:rPr>
                <a:t>Drogas ilícitas 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1CFD4060-D681-3B79-CB23-414790E94866}"/>
                </a:ext>
              </a:extLst>
            </p:cNvPr>
            <p:cNvSpPr txBox="1"/>
            <p:nvPr/>
          </p:nvSpPr>
          <p:spPr>
            <a:xfrm>
              <a:off x="1101188" y="2575698"/>
              <a:ext cx="1315336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sz="1013" dirty="0">
                  <a:latin typeface="Franklin Gothic Medium" panose="020B0603020102020204" pitchFamily="34" charset="0"/>
                </a:rPr>
                <a:t>Plastificantes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6011C22D-552C-0821-28B1-5DFE26B0B173}"/>
                </a:ext>
              </a:extLst>
            </p:cNvPr>
            <p:cNvSpPr txBox="1"/>
            <p:nvPr/>
          </p:nvSpPr>
          <p:spPr>
            <a:xfrm>
              <a:off x="1130827" y="3315693"/>
              <a:ext cx="142125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sz="1013" dirty="0">
                  <a:latin typeface="Franklin Gothic Medium" panose="020B0603020102020204" pitchFamily="34" charset="0"/>
                </a:rPr>
                <a:t>Medios de contraste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727099A6-4BF1-3862-B913-9F6F54ED3C63}"/>
                </a:ext>
              </a:extLst>
            </p:cNvPr>
            <p:cNvSpPr txBox="1"/>
            <p:nvPr/>
          </p:nvSpPr>
          <p:spPr>
            <a:xfrm>
              <a:off x="1686797" y="3949407"/>
              <a:ext cx="1629765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MX" sz="1013" dirty="0">
                  <a:latin typeface="Franklin Gothic Medium" panose="020B0603020102020204" pitchFamily="34" charset="0"/>
                </a:rPr>
                <a:t>Colorantes sintéticos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4FA9854-DFAE-1E5F-44F2-A8EC075B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55952" y="1329319"/>
              <a:ext cx="379571" cy="401261"/>
            </a:xfrm>
            <a:prstGeom prst="round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44B0F2F-0B9B-9966-C2E1-B2513F09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H="1">
              <a:off x="3405280" y="1295344"/>
              <a:ext cx="385476" cy="411878"/>
            </a:xfrm>
            <a:prstGeom prst="ellipse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693834-BDDE-0144-9243-BA9B6BBE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7732FE-49C4-444E-80F3-CBF6EC2AFEF4}" type="slidenum">
              <a:rPr lang="es-MX" smtClean="0"/>
              <a:pPr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438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D3CFB-78DF-5D41-A9D5-27657E1A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Características</a:t>
            </a:r>
            <a:endParaRPr lang="es-MX" dirty="0"/>
          </a:p>
        </p:txBody>
      </p:sp>
      <p:sp>
        <p:nvSpPr>
          <p:cNvPr id="3" name="3 Rectángulo">
            <a:extLst>
              <a:ext uri="{FF2B5EF4-FFF2-40B4-BE49-F238E27FC236}">
                <a16:creationId xmlns:a16="http://schemas.microsoft.com/office/drawing/2014/main" id="{BA7B3584-381F-0B4B-8892-63FB4DF083DF}"/>
              </a:ext>
            </a:extLst>
          </p:cNvPr>
          <p:cNvSpPr/>
          <p:nvPr/>
        </p:nvSpPr>
        <p:spPr>
          <a:xfrm>
            <a:off x="74706" y="1544782"/>
            <a:ext cx="5180287" cy="217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241">
              <a:lnSpc>
                <a:spcPct val="200000"/>
              </a:lnSpc>
              <a:buFont typeface="Wingdings" pitchFamily="2" charset="2"/>
              <a:buChar char="§"/>
            </a:pPr>
            <a:r>
              <a:rPr lang="en-US" dirty="0" err="1"/>
              <a:t>Detectados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concentraciones</a:t>
            </a:r>
            <a:r>
              <a:rPr lang="en-US" dirty="0"/>
              <a:t> de ng/L – </a:t>
            </a:r>
            <a:r>
              <a:rPr lang="en-US" dirty="0">
                <a:sym typeface="Symbol"/>
              </a:rPr>
              <a:t></a:t>
            </a:r>
            <a:r>
              <a:rPr lang="en-US" dirty="0"/>
              <a:t>g/L. </a:t>
            </a:r>
          </a:p>
          <a:p>
            <a:pPr marL="401241">
              <a:lnSpc>
                <a:spcPct val="200000"/>
              </a:lnSpc>
              <a:buFont typeface="Wingdings" pitchFamily="2" charset="2"/>
              <a:buChar char="§"/>
            </a:pPr>
            <a:r>
              <a:rPr lang="es-MX" dirty="0"/>
              <a:t>La gran mayoría no cuenta regulación ambiental vigente. </a:t>
            </a:r>
          </a:p>
          <a:p>
            <a:pPr marL="401241">
              <a:lnSpc>
                <a:spcPct val="200000"/>
              </a:lnSpc>
              <a:buFont typeface="Wingdings" pitchFamily="2" charset="2"/>
              <a:buChar char="§"/>
            </a:pPr>
            <a:r>
              <a:rPr lang="es-MX" dirty="0"/>
              <a:t>Causan o pueden causar efectos negativos en organismos acuáticos.</a:t>
            </a:r>
          </a:p>
          <a:p>
            <a:pPr marL="401241">
              <a:lnSpc>
                <a:spcPct val="200000"/>
              </a:lnSpc>
              <a:buFont typeface="Wingdings" pitchFamily="2" charset="2"/>
              <a:buChar char="§"/>
            </a:pPr>
            <a:endParaRPr lang="es-MX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50" name="Picture 2" descr="Recopilación de artículos acerca de ...">
            <a:extLst>
              <a:ext uri="{FF2B5EF4-FFF2-40B4-BE49-F238E27FC236}">
                <a16:creationId xmlns:a16="http://schemas.microsoft.com/office/drawing/2014/main" id="{466F9DB3-BEB8-D744-80D3-2758AA98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78" y="653865"/>
            <a:ext cx="2842928" cy="17818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queña cosa en la mano entre los dedos. | Vector Premium">
            <a:extLst>
              <a:ext uri="{FF2B5EF4-FFF2-40B4-BE49-F238E27FC236}">
                <a16:creationId xmlns:a16="http://schemas.microsoft.com/office/drawing/2014/main" id="{ABEF40DC-457A-B74C-ACED-524CBD87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95" y="2749925"/>
            <a:ext cx="1599936" cy="15999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n page">
            <a:extLst>
              <a:ext uri="{FF2B5EF4-FFF2-40B4-BE49-F238E27FC236}">
                <a16:creationId xmlns:a16="http://schemas.microsoft.com/office/drawing/2014/main" id="{4A80A6E2-E20A-4342-BEDA-231F9871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53" y="2704936"/>
            <a:ext cx="2128157" cy="21281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7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relevantes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893075" y="1017974"/>
            <a:ext cx="5950191" cy="3600450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El </a:t>
            </a:r>
            <a:r>
              <a:rPr lang="en-US" sz="1500" dirty="0" err="1"/>
              <a:t>diclofenaco</a:t>
            </a:r>
            <a:r>
              <a:rPr lang="en-US" sz="1500" dirty="0"/>
              <a:t> es un </a:t>
            </a:r>
            <a:r>
              <a:rPr lang="en-US" sz="1500" dirty="0" err="1"/>
              <a:t>analgésico</a:t>
            </a:r>
            <a:r>
              <a:rPr lang="en-US" sz="1500" dirty="0"/>
              <a:t> </a:t>
            </a:r>
            <a:r>
              <a:rPr lang="en-US" sz="1500" dirty="0" err="1"/>
              <a:t>común</a:t>
            </a:r>
            <a:r>
              <a:rPr lang="en-US" sz="1500" dirty="0"/>
              <a:t> que se ha </a:t>
            </a:r>
            <a:r>
              <a:rPr lang="en-US" sz="1500" dirty="0" err="1"/>
              <a:t>asociado</a:t>
            </a:r>
            <a:r>
              <a:rPr lang="en-US" sz="1500" dirty="0"/>
              <a:t> a la </a:t>
            </a:r>
            <a:r>
              <a:rPr lang="en-US" sz="1500" dirty="0" err="1"/>
              <a:t>desaparición</a:t>
            </a:r>
            <a:r>
              <a:rPr lang="en-US" sz="1500" dirty="0"/>
              <a:t> de </a:t>
            </a:r>
            <a:r>
              <a:rPr lang="en-US" sz="1500" dirty="0" err="1"/>
              <a:t>buitres</a:t>
            </a:r>
            <a:r>
              <a:rPr lang="en-US" sz="1500" dirty="0"/>
              <a:t> </a:t>
            </a:r>
            <a:r>
              <a:rPr lang="en-US" sz="1500" dirty="0" err="1"/>
              <a:t>blancos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India y </a:t>
            </a:r>
            <a:r>
              <a:rPr lang="en-US" sz="1500" dirty="0" err="1"/>
              <a:t>Pakistán</a:t>
            </a:r>
            <a:r>
              <a:rPr lang="en-US" sz="1500" dirty="0"/>
              <a:t>. </a:t>
            </a:r>
          </a:p>
          <a:p>
            <a:pPr algn="just"/>
            <a:r>
              <a:rPr lang="en-US" sz="1500" dirty="0"/>
              <a:t>La población </a:t>
            </a:r>
            <a:r>
              <a:rPr lang="en-US" sz="1500" dirty="0" err="1"/>
              <a:t>disminuyó</a:t>
            </a:r>
            <a:r>
              <a:rPr lang="en-US" sz="1500" dirty="0"/>
              <a:t> </a:t>
            </a:r>
            <a:r>
              <a:rPr lang="en-US" sz="1500" dirty="0" err="1"/>
              <a:t>más</a:t>
            </a:r>
            <a:r>
              <a:rPr lang="en-US" sz="1500" dirty="0"/>
              <a:t> del 95% </a:t>
            </a:r>
            <a:r>
              <a:rPr lang="en-US" sz="1500" dirty="0" err="1"/>
              <a:t>desde</a:t>
            </a:r>
            <a:r>
              <a:rPr lang="en-US" sz="1500" dirty="0"/>
              <a:t> 1990.</a:t>
            </a:r>
          </a:p>
          <a:p>
            <a:pPr marL="0" indent="0" algn="just">
              <a:buNone/>
            </a:pPr>
            <a:endParaRPr lang="es-MX" sz="1500" dirty="0"/>
          </a:p>
          <a:p>
            <a:pPr algn="just"/>
            <a:endParaRPr lang="es-MX" sz="1800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196701"/>
            <a:ext cx="2714923" cy="1806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4 Rectángulo"/>
          <p:cNvSpPr/>
          <p:nvPr/>
        </p:nvSpPr>
        <p:spPr>
          <a:xfrm>
            <a:off x="5857885" y="4714891"/>
            <a:ext cx="2016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Nature 427, 2004, 630-633</a:t>
            </a:r>
            <a:endParaRPr lang="es-MX" sz="1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D6F4B6-73BF-E14F-8B82-51C6A649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6D25-4504-9546-8357-46E8EDDE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Resistencia a antibióticos</a:t>
            </a:r>
          </a:p>
        </p:txBody>
      </p:sp>
      <p:pic>
        <p:nvPicPr>
          <p:cNvPr id="4098" name="Picture 2" descr="Resistencia a los Antibióticos: Qué es y porqué es importante evitarla -  Salud.net.ar">
            <a:extLst>
              <a:ext uri="{FF2B5EF4-FFF2-40B4-BE49-F238E27FC236}">
                <a16:creationId xmlns:a16="http://schemas.microsoft.com/office/drawing/2014/main" id="{B7EA14B9-61EC-DC4E-BB35-4265E9A5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30" y="2303525"/>
            <a:ext cx="2899023" cy="218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FB3C01-D7BF-CB45-A6F0-656B1DF58088}"/>
              </a:ext>
            </a:extLst>
          </p:cNvPr>
          <p:cNvSpPr txBox="1"/>
          <p:nvPr/>
        </p:nvSpPr>
        <p:spPr>
          <a:xfrm>
            <a:off x="1607417" y="975832"/>
            <a:ext cx="6122082" cy="101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171450" defTabSz="685800">
              <a:lnSpc>
                <a:spcPct val="15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Pueden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favorecer</a:t>
            </a:r>
            <a:r>
              <a:rPr lang="en-US" sz="1200" dirty="0">
                <a:solidFill>
                  <a:schemeClr val="tx1"/>
                </a:solidFill>
              </a:rPr>
              <a:t> el </a:t>
            </a:r>
            <a:r>
              <a:rPr lang="en-US" sz="1200" dirty="0" err="1">
                <a:solidFill>
                  <a:schemeClr val="tx1"/>
                </a:solidFill>
              </a:rPr>
              <a:t>desarrollo</a:t>
            </a:r>
            <a:r>
              <a:rPr lang="en-US" sz="1200" dirty="0">
                <a:solidFill>
                  <a:schemeClr val="tx1"/>
                </a:solidFill>
              </a:rPr>
              <a:t> de </a:t>
            </a:r>
            <a:r>
              <a:rPr lang="en-US" sz="1200" dirty="0" err="1">
                <a:solidFill>
                  <a:schemeClr val="tx1"/>
                </a:solidFill>
              </a:rPr>
              <a:t>resistencia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microorganismos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patógenos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14313" indent="-171450" defTabSz="685800">
              <a:lnSpc>
                <a:spcPct val="15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s-ES" sz="1200" dirty="0"/>
              <a:t>Es un fenómeno natural, aunque el uso indebido está acelerando el proceso.</a:t>
            </a:r>
          </a:p>
          <a:p>
            <a:pPr marL="214313" indent="-171450" defTabSz="685800">
              <a:lnSpc>
                <a:spcPct val="15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5F017F-E308-504B-9413-66740C77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82" y="2031691"/>
            <a:ext cx="2945135" cy="16284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BF9F7C3-256E-6E45-A254-BBABB5322A9D}"/>
              </a:ext>
            </a:extLst>
          </p:cNvPr>
          <p:cNvSpPr txBox="1"/>
          <p:nvPr/>
        </p:nvSpPr>
        <p:spPr>
          <a:xfrm>
            <a:off x="1709682" y="3644651"/>
            <a:ext cx="27370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/>
              <a:t>Federigi et al. Environ Res. 263 (2024) 120075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5DB89A-AE65-7DD8-5D77-F07D839A3577}"/>
              </a:ext>
            </a:extLst>
          </p:cNvPr>
          <p:cNvSpPr txBox="1"/>
          <p:nvPr/>
        </p:nvSpPr>
        <p:spPr>
          <a:xfrm>
            <a:off x="1709682" y="4753162"/>
            <a:ext cx="34290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825" dirty="0"/>
              <a:t>https://www.who.int/es/news-room/fact-sheets/detail/antibiotic-resistance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789D220-5302-9348-9222-964991E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303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número de diapositiva 2">
            <a:extLst>
              <a:ext uri="{FF2B5EF4-FFF2-40B4-BE49-F238E27FC236}">
                <a16:creationId xmlns:a16="http://schemas.microsoft.com/office/drawing/2014/main" id="{DF09DA60-1E56-44E0-B01B-95D54D0B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7732FE-49C4-444E-80F3-CBF6EC2AFEF4}" type="slidenum">
              <a:rPr lang="es-MX" smtClean="0"/>
              <a:pPr/>
              <a:t>8</a:t>
            </a:fld>
            <a:endParaRPr lang="en-US" sz="13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9467766-8888-4078-938F-DDDE42A97C0B}"/>
              </a:ext>
            </a:extLst>
          </p:cNvPr>
          <p:cNvSpPr txBox="1"/>
          <p:nvPr/>
        </p:nvSpPr>
        <p:spPr>
          <a:xfrm>
            <a:off x="875900" y="969497"/>
            <a:ext cx="7143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itchFamily="2" charset="2"/>
              <a:buChar char="§"/>
            </a:pPr>
            <a:r>
              <a:rPr lang="es-MX" sz="1500" dirty="0"/>
              <a:t>Sustancia o mezcla desustancias que alteran el sistema endocrino causa efectos adversos.</a:t>
            </a:r>
            <a:endParaRPr lang="en-US" sz="1500" dirty="0"/>
          </a:p>
        </p:txBody>
      </p:sp>
      <p:sp>
        <p:nvSpPr>
          <p:cNvPr id="24" name="1 Título">
            <a:extLst>
              <a:ext uri="{FF2B5EF4-FFF2-40B4-BE49-F238E27FC236}">
                <a16:creationId xmlns:a16="http://schemas.microsoft.com/office/drawing/2014/main" id="{EAA2EAB0-3B9D-5249-8B2C-B3242119184B}"/>
              </a:ext>
            </a:extLst>
          </p:cNvPr>
          <p:cNvSpPr txBox="1">
            <a:spLocks/>
          </p:cNvSpPr>
          <p:nvPr/>
        </p:nvSpPr>
        <p:spPr>
          <a:xfrm>
            <a:off x="1614488" y="273845"/>
            <a:ext cx="5915025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>
                <a:solidFill>
                  <a:schemeClr val="dk1"/>
                </a:solidFill>
                <a:latin typeface="Big Shoulders Display"/>
                <a:sym typeface="Big Shoulders Display"/>
              </a:rPr>
              <a:t>Disruptores endocrinos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357E4-6D74-6C4C-9C6B-60B77F1AB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2" t="19204" r="13333" b="15318"/>
          <a:stretch/>
        </p:blipFill>
        <p:spPr>
          <a:xfrm>
            <a:off x="99646" y="1815665"/>
            <a:ext cx="3029684" cy="15121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D9E8C2-D8D1-9844-9F1B-22EB6852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8"/>
          <a:stretch/>
        </p:blipFill>
        <p:spPr>
          <a:xfrm>
            <a:off x="3266075" y="1815666"/>
            <a:ext cx="2826717" cy="1620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EB49C9-A9CB-BE47-BD48-04C77058EB67}"/>
              </a:ext>
            </a:extLst>
          </p:cNvPr>
          <p:cNvSpPr txBox="1"/>
          <p:nvPr/>
        </p:nvSpPr>
        <p:spPr>
          <a:xfrm>
            <a:off x="3177333" y="3561741"/>
            <a:ext cx="3235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dirty="0"/>
              <a:t>López-Velázquez et al. Environ Pol. 269 (2021) </a:t>
            </a:r>
            <a:r>
              <a:rPr lang="es-MX" sz="1050" dirty="0">
                <a:solidFill>
                  <a:srgbClr val="1F1F1F"/>
                </a:solidFill>
                <a:latin typeface="ElsevierSans"/>
              </a:rPr>
              <a:t>116223</a:t>
            </a:r>
          </a:p>
          <a:p>
            <a:endParaRPr lang="es-MX" sz="1050" dirty="0">
              <a:solidFill>
                <a:srgbClr val="1F1F1F"/>
              </a:solidFill>
              <a:latin typeface="ElsevierSans"/>
            </a:endParaRPr>
          </a:p>
          <a:p>
            <a:r>
              <a:rPr lang="es-MX" sz="1050" dirty="0">
                <a:solidFill>
                  <a:srgbClr val="1F1F1F"/>
                </a:solidFill>
                <a:latin typeface="ElsevierSans"/>
              </a:rPr>
              <a:t>(Área Metropolitana de Monterrey)</a:t>
            </a:r>
            <a:endParaRPr lang="es-MX" sz="10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09A758-0C6D-3A46-AA24-7513EBA5654B}"/>
              </a:ext>
            </a:extLst>
          </p:cNvPr>
          <p:cNvSpPr txBox="1"/>
          <p:nvPr/>
        </p:nvSpPr>
        <p:spPr>
          <a:xfrm>
            <a:off x="406769" y="3435706"/>
            <a:ext cx="15395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itchFamily="2" charset="2"/>
              <a:buChar char="§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Toxicidad</a:t>
            </a:r>
          </a:p>
          <a:p>
            <a:pPr marL="214313" indent="-214313">
              <a:buFont typeface="Wingdings" pitchFamily="2" charset="2"/>
              <a:buChar char="§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Esterilidad </a:t>
            </a:r>
          </a:p>
          <a:p>
            <a:pPr marL="214313" indent="-214313">
              <a:buFont typeface="Wingdings" pitchFamily="2" charset="2"/>
              <a:buChar char="§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Anticoncepción</a:t>
            </a:r>
          </a:p>
          <a:p>
            <a:pPr marL="214313" indent="-214313">
              <a:buFont typeface="Wingdings" pitchFamily="2" charset="2"/>
              <a:buChar char="§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Atrofia gonadal</a:t>
            </a:r>
          </a:p>
          <a:p>
            <a:pPr marL="214313" indent="-214313">
              <a:buFont typeface="Wingdings" pitchFamily="2" charset="2"/>
              <a:buChar char="§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Feminización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0EDBA7-E89E-9C45-9D7D-2465F6176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57"/>
          <a:stretch/>
        </p:blipFill>
        <p:spPr>
          <a:xfrm>
            <a:off x="6196478" y="1522604"/>
            <a:ext cx="2847876" cy="21253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C8A47-7A20-4D45-9A44-B69026E0FC2F}"/>
              </a:ext>
            </a:extLst>
          </p:cNvPr>
          <p:cNvSpPr txBox="1"/>
          <p:nvPr/>
        </p:nvSpPr>
        <p:spPr>
          <a:xfrm>
            <a:off x="6516603" y="3647093"/>
            <a:ext cx="24400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dirty="0"/>
              <a:t>López-Velázquez et al. Environ Sci Poll Res. Vol 30 (2023) 30714–30726</a:t>
            </a:r>
          </a:p>
          <a:p>
            <a:endParaRPr lang="es-MX" sz="1000" dirty="0">
              <a:solidFill>
                <a:srgbClr val="1F1F1F"/>
              </a:solidFill>
              <a:latin typeface="ElsevierSans"/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74DA67C8-6714-4C4B-B873-082B31505259}"/>
              </a:ext>
            </a:extLst>
          </p:cNvPr>
          <p:cNvSpPr/>
          <p:nvPr/>
        </p:nvSpPr>
        <p:spPr>
          <a:xfrm>
            <a:off x="6699183" y="1597794"/>
            <a:ext cx="921233" cy="1837912"/>
          </a:xfrm>
          <a:prstGeom prst="roundRect">
            <a:avLst/>
          </a:prstGeom>
          <a:solidFill>
            <a:srgbClr val="C9FFCD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67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F0A92-C196-4949-B984-87E2900F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Microplásticos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3EA711-7907-8849-BD51-523721B2553A}"/>
              </a:ext>
            </a:extLst>
          </p:cNvPr>
          <p:cNvSpPr txBox="1"/>
          <p:nvPr/>
        </p:nvSpPr>
        <p:spPr>
          <a:xfrm>
            <a:off x="662772" y="1353142"/>
            <a:ext cx="40414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Clasificación: </a:t>
            </a:r>
          </a:p>
          <a:p>
            <a:pPr lvl="1"/>
            <a:r>
              <a:rPr lang="es-MX" dirty="0"/>
              <a:t>Primarios y secundarios</a:t>
            </a:r>
          </a:p>
          <a:p>
            <a:pPr lvl="1"/>
            <a:r>
              <a:rPr lang="es-MX" dirty="0"/>
              <a:t>Microplásticos (&lt;5 mm) y nanoplásticos (&lt; 1 𝜇m)</a:t>
            </a:r>
          </a:p>
          <a:p>
            <a:endParaRPr lang="es-MX" dirty="0"/>
          </a:p>
          <a:p>
            <a:r>
              <a:rPr lang="es-MX" dirty="0"/>
              <a:t>Actualmente se consideran ubicuos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0C3198-3ADA-A846-B50D-C2C6072F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0" y="2633672"/>
            <a:ext cx="1944216" cy="19442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59B2B3-3ABE-AB4F-9D2C-01A931CB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03" y="2594986"/>
            <a:ext cx="2860432" cy="20383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677C01-A09C-AB48-9428-198839D65578}"/>
              </a:ext>
            </a:extLst>
          </p:cNvPr>
          <p:cNvSpPr txBox="1"/>
          <p:nvPr/>
        </p:nvSpPr>
        <p:spPr>
          <a:xfrm>
            <a:off x="229075" y="4688867"/>
            <a:ext cx="268495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latin typeface="CharisSIL"/>
              </a:rPr>
              <a:t>López-Velázquez et al., Regional Studies in Marine Science 70 (2024) 103381 </a:t>
            </a:r>
          </a:p>
          <a:p>
            <a:endParaRPr lang="es-MX" sz="105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1E3D8-35A0-F749-AFD7-57CB7C6B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7732FE-49C4-444E-80F3-CBF6EC2AFEF4}" type="slidenum">
              <a:rPr lang="es-MX" smtClean="0"/>
              <a:pPr/>
              <a:t>9</a:t>
            </a:fld>
            <a:endParaRPr lang="es-MX"/>
          </a:p>
        </p:txBody>
      </p:sp>
      <p:pic>
        <p:nvPicPr>
          <p:cNvPr id="3074" name="Picture 2" descr="De la Basura a tu estómago : Los humanos ya estamos comiendo plástico.">
            <a:extLst>
              <a:ext uri="{FF2B5EF4-FFF2-40B4-BE49-F238E27FC236}">
                <a16:creationId xmlns:a16="http://schemas.microsoft.com/office/drawing/2014/main" id="{4DB7B8E8-35A5-DC40-A982-10CF0FFA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1329844"/>
            <a:ext cx="2524263" cy="14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s humanos estarían consumiendo plástico equivalente a una tarjeta de  crédito por semana | WWF">
            <a:extLst>
              <a:ext uri="{FF2B5EF4-FFF2-40B4-BE49-F238E27FC236}">
                <a16:creationId xmlns:a16="http://schemas.microsoft.com/office/drawing/2014/main" id="{5127FC62-665D-CA40-ADFD-AB7B8C83E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4" y="3039795"/>
            <a:ext cx="2524264" cy="159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lthcare Waste Contamination Prevention Campaign by Slidesgo">
  <a:themeElements>
    <a:clrScheme name="Simple Light">
      <a:dk1>
        <a:srgbClr val="191919"/>
      </a:dk1>
      <a:lt1>
        <a:srgbClr val="EFEFEF"/>
      </a:lt1>
      <a:dk2>
        <a:srgbClr val="D9D9D9"/>
      </a:dk2>
      <a:lt2>
        <a:srgbClr val="7AFFC9"/>
      </a:lt2>
      <a:accent1>
        <a:srgbClr val="C9FFCD"/>
      </a:accent1>
      <a:accent2>
        <a:srgbClr val="E3FFC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429</Words>
  <Application>Microsoft Macintosh PowerPoint</Application>
  <PresentationFormat>Presentación en pantalla (16:9)</PresentationFormat>
  <Paragraphs>92</Paragraphs>
  <Slides>14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6" baseType="lpstr">
      <vt:lpstr>Times New Roman</vt:lpstr>
      <vt:lpstr>Franklin Gothic Medium</vt:lpstr>
      <vt:lpstr>Book Antiqua</vt:lpstr>
      <vt:lpstr>CharisSIL</vt:lpstr>
      <vt:lpstr>Arial</vt:lpstr>
      <vt:lpstr>Raleway</vt:lpstr>
      <vt:lpstr>Wingdings</vt:lpstr>
      <vt:lpstr>Big Shoulders Display</vt:lpstr>
      <vt:lpstr>ElsevierSans</vt:lpstr>
      <vt:lpstr>Open Sans</vt:lpstr>
      <vt:lpstr>BIG CASLON MEDIUM</vt:lpstr>
      <vt:lpstr>Healthcare Waste Contamination Prevention Campaign by Slidesgo</vt:lpstr>
      <vt:lpstr>Contaminantes emergentes ¿Qué son y qué hacer?</vt:lpstr>
      <vt:lpstr>Tipos de contaminantes</vt:lpstr>
      <vt:lpstr>Destino de contaminantes</vt:lpstr>
      <vt:lpstr>Presentación de PowerPoint</vt:lpstr>
      <vt:lpstr>Características</vt:lpstr>
      <vt:lpstr>Casos relevantes</vt:lpstr>
      <vt:lpstr>Resistencia a antibióticos</vt:lpstr>
      <vt:lpstr>Presentación de PowerPoint</vt:lpstr>
      <vt:lpstr>Microplásticos</vt:lpstr>
      <vt:lpstr>Métodos de tratamiento</vt:lpstr>
      <vt:lpstr>Foto-Fenton</vt:lpstr>
      <vt:lpstr>Reducción de microplásticos</vt:lpstr>
      <vt:lpstr>Reducción de fármacos y otros microcontaminantes cotidianos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Contaminantes emergentes ¿Qué son y qué hacer?</dc:title>
  <cp:lastModifiedBy>MINERVA VILLANUEVA RODRIGUEZ</cp:lastModifiedBy>
  <cp:revision>6</cp:revision>
  <dcterms:modified xsi:type="dcterms:W3CDTF">2024-11-07T21:42:14Z</dcterms:modified>
</cp:coreProperties>
</file>